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160233-B7B0-489C-8F0E-C3B9F036F47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DADDBE-E35F-4F26-94B2-69747B356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52601"/>
            <a:ext cx="8062664" cy="1829761"/>
          </a:xfrm>
        </p:spPr>
        <p:txBody>
          <a:bodyPr/>
          <a:lstStyle/>
          <a:p>
            <a:pPr algn="l"/>
            <a:r>
              <a:rPr lang="ru-RU" dirty="0" smtClean="0"/>
              <a:t>Знакомство с буквой О,О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МОБУ «ООШ с. Ивановки»</a:t>
            </a:r>
          </a:p>
          <a:p>
            <a:r>
              <a:rPr lang="ru-RU" dirty="0" smtClean="0"/>
              <a:t>МО «</a:t>
            </a:r>
            <a:r>
              <a:rPr lang="ru-RU" dirty="0" err="1" smtClean="0"/>
              <a:t>Енотаевский</a:t>
            </a:r>
            <a:r>
              <a:rPr lang="ru-RU" dirty="0" smtClean="0"/>
              <a:t> район»</a:t>
            </a:r>
          </a:p>
          <a:p>
            <a:r>
              <a:rPr lang="ru-RU" dirty="0" smtClean="0"/>
              <a:t>Боброва И.В.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Новая папка (2)\Отсканировано 29.09.2014 20-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336704" cy="57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animated-images.su/_ph/40/2/8100886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5976664" cy="496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ttonCrysTR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5786454"/>
            <a:ext cx="714380" cy="71438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215206" y="1928802"/>
            <a:ext cx="276225" cy="276225"/>
          </a:xfrm>
          <a:prstGeom prst="rect">
            <a:avLst/>
          </a:prstGeom>
        </p:spPr>
      </p:pic>
      <p:pic>
        <p:nvPicPr>
          <p:cNvPr id="6" name="Рисунок 5" descr="alphabet-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28604"/>
            <a:ext cx="4000528" cy="5369598"/>
          </a:xfrm>
          <a:prstGeom prst="rect">
            <a:avLst/>
          </a:prstGeom>
        </p:spPr>
      </p:pic>
      <p:pic>
        <p:nvPicPr>
          <p:cNvPr id="7" name="Рисунок 6" descr="4f8880777b9f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857752" y="1928802"/>
            <a:ext cx="1625213" cy="928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6578" y="714356"/>
            <a:ext cx="100540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smtClean="0"/>
              <a:t>о</a:t>
            </a:r>
            <a:r>
              <a:rPr lang="en-US" sz="5400" b="1" dirty="0" smtClean="0"/>
              <a:t>]</a:t>
            </a:r>
            <a:endParaRPr lang="ru-RU" sz="5400" b="1" dirty="0"/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43438" y="3429000"/>
            <a:ext cx="3086096" cy="2314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.board.com.ua/a/1043816845/wm/6-polki-knizhnyie-navesnyie-so-steklom-na-zak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715000" cy="360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221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22108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221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221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22108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4" descr="02"/>
          <p:cNvSpPr>
            <a:spLocks noChangeArrowheads="1" noChangeShapeType="1" noTextEdit="1"/>
          </p:cNvSpPr>
          <p:nvPr/>
        </p:nvSpPr>
        <p:spPr bwMode="auto">
          <a:xfrm>
            <a:off x="1835150" y="908050"/>
            <a:ext cx="5616575" cy="150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ПОДВЕДЁМ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ИТОГИ!</a:t>
            </a:r>
          </a:p>
        </p:txBody>
      </p:sp>
      <p:pic>
        <p:nvPicPr>
          <p:cNvPr id="9220" name="Picture 7" descr="6ce8903bff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36838"/>
            <a:ext cx="18224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555875" y="2781300"/>
            <a:ext cx="5868988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5400000" scaled="1"/>
          </a:gradFill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На уроке я узнал …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484438" y="3933825"/>
            <a:ext cx="6048375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5400000" scaled="1"/>
          </a:gradFill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На уроке я научился …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428860" y="5072074"/>
            <a:ext cx="650085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5400000" scaled="1"/>
          </a:gradFill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Самым трудным на уроке было 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44</Words>
  <Application>Microsoft Office PowerPoint</Application>
  <PresentationFormat>Экран (4:3)</PresentationFormat>
  <Paragraphs>11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Знакомство с буквой О,О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буквой О,О</dc:title>
  <dc:creator>RePack by SPecialiST</dc:creator>
  <cp:lastModifiedBy>RePack by SPecialiST</cp:lastModifiedBy>
  <cp:revision>4</cp:revision>
  <dcterms:created xsi:type="dcterms:W3CDTF">2014-09-29T16:03:16Z</dcterms:created>
  <dcterms:modified xsi:type="dcterms:W3CDTF">2014-11-27T17:50:11Z</dcterms:modified>
</cp:coreProperties>
</file>