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2C149E9-196B-4B2F-981B-9B9325D1E456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78B89F-997D-4A5C-AAC1-FEEAB4576D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 с буквой </a:t>
            </a:r>
            <a:r>
              <a:rPr lang="ru-RU" dirty="0" err="1" smtClean="0"/>
              <a:t>Т,т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19.11.2014 19-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5013176"/>
            <a:ext cx="698376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013176"/>
            <a:ext cx="72008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013176"/>
            <a:ext cx="7200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5013176"/>
            <a:ext cx="6480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5013176"/>
            <a:ext cx="7200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176"/>
            <a:ext cx="720080" cy="914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5013176"/>
            <a:ext cx="6480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5013176"/>
            <a:ext cx="7200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956376" y="5013176"/>
            <a:ext cx="648072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215338" y="5929330"/>
            <a:ext cx="571504" cy="571504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7500958" y="2000240"/>
            <a:ext cx="276225" cy="276225"/>
          </a:xfrm>
          <a:prstGeom prst="rect">
            <a:avLst/>
          </a:prstGeom>
        </p:spPr>
      </p:pic>
      <p:pic>
        <p:nvPicPr>
          <p:cNvPr id="5" name="Рисунок 4" descr="alphabet-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571480"/>
            <a:ext cx="4111839" cy="5500726"/>
          </a:xfrm>
          <a:prstGeom prst="rect">
            <a:avLst/>
          </a:prstGeom>
        </p:spPr>
      </p:pic>
      <p:pic>
        <p:nvPicPr>
          <p:cNvPr id="6" name="Рисунок 5" descr="4f8880777b9f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05318" y="1928802"/>
            <a:ext cx="1875246" cy="1071570"/>
          </a:xfrm>
          <a:prstGeom prst="rect">
            <a:avLst/>
          </a:prstGeom>
        </p:spPr>
      </p:pic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572000" y="3429000"/>
            <a:ext cx="3467099" cy="2600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572132" y="714356"/>
            <a:ext cx="98456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т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714356"/>
            <a:ext cx="118333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т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4196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482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910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191000" y="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191000" y="-92075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4343400" y="-92075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7244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3434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1910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9050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663300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4958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5003800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547813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39750" y="5373688"/>
            <a:ext cx="1143000" cy="1219200"/>
          </a:xfrm>
          <a:prstGeom prst="rect">
            <a:avLst/>
          </a:prstGeom>
          <a:solidFill>
            <a:srgbClr val="80D0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00338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6227763" y="537368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5076825" y="537368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843213" y="537368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692275" y="537368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468313" y="260350"/>
            <a:ext cx="1143000" cy="1219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6156325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924300" y="5373688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39750" y="5373688"/>
            <a:ext cx="6858000" cy="1219200"/>
          </a:xfrm>
          <a:prstGeom prst="rect">
            <a:avLst/>
          </a:prstGeom>
          <a:noFill/>
          <a:ln w="57150">
            <a:solidFill>
              <a:srgbClr val="80D0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851275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468313" y="260350"/>
            <a:ext cx="6858000" cy="12192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07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296988" cy="576263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меню</a:t>
            </a:r>
          </a:p>
        </p:txBody>
      </p:sp>
      <p:sp>
        <p:nvSpPr>
          <p:cNvPr id="20508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5373688"/>
            <a:ext cx="1296988" cy="576262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далее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286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286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86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86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286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286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86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286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286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286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286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2868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286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286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286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286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28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28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28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286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8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286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286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286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2869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hold"/>
                                        <p:tgtEl>
                                          <p:spTgt spid="286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hold"/>
                                        <p:tgtEl>
                                          <p:spTgt spid="286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286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2868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hold"/>
                                        <p:tgtEl>
                                          <p:spTgt spid="286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hold"/>
                                        <p:tgtEl>
                                          <p:spTgt spid="286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286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2869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1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286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286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286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286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2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2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286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286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286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286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7"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5" grpId="0"/>
      <p:bldP spid="28675" grpId="1"/>
      <p:bldP spid="28676" grpId="0"/>
      <p:bldP spid="28676" grpId="1"/>
      <p:bldP spid="28677" grpId="0"/>
      <p:bldP spid="28677" grpId="1"/>
      <p:bldP spid="28678" grpId="0"/>
      <p:bldP spid="28678" grpId="1"/>
      <p:bldP spid="28679" grpId="0"/>
      <p:bldP spid="28679" grpId="1"/>
      <p:bldP spid="28680" grpId="0"/>
      <p:bldP spid="28680" grpId="1"/>
      <p:bldP spid="28681" grpId="0"/>
      <p:bldP spid="28681" grpId="1"/>
      <p:bldP spid="28682" grpId="0"/>
      <p:bldP spid="28682" grpId="1"/>
      <p:bldP spid="28683" grpId="0"/>
      <p:bldP spid="28683" grpId="1"/>
      <p:bldP spid="28683" grpId="2"/>
      <p:bldP spid="28683" grpId="3"/>
      <p:bldP spid="28683" grpId="4"/>
      <p:bldP spid="28683" grpId="5"/>
      <p:bldP spid="28683" grpId="6"/>
      <p:bldP spid="28683" grpId="7"/>
      <p:bldP spid="28683" grpId="8"/>
      <p:bldP spid="28683" grpId="9"/>
      <p:bldP spid="28683" grpId="10"/>
      <p:bldP spid="28683" grpId="11"/>
      <p:bldP spid="28683" grpId="12"/>
      <p:bldP spid="28683" grpId="13"/>
      <p:bldP spid="28683" grpId="14"/>
      <p:bldP spid="28683" grpId="15"/>
      <p:bldP spid="28683" grpId="16"/>
      <p:bldP spid="28683" grpId="17"/>
      <p:bldP spid="28683" grpId="18"/>
      <p:bldP spid="28683" grpId="19"/>
      <p:bldP spid="28683" grpId="20"/>
      <p:bldP spid="28684" grpId="0"/>
      <p:bldP spid="28684" grpId="1"/>
      <p:bldP spid="28685" grpId="0"/>
      <p:bldP spid="28686" grpId="0"/>
      <p:bldP spid="28688" grpId="0"/>
      <p:bldP spid="28689" grpId="0"/>
      <p:bldP spid="28690" grpId="0"/>
      <p:bldP spid="28691" grpId="0"/>
      <p:bldP spid="28692" grpId="0"/>
      <p:bldP spid="28694" grpId="0"/>
      <p:bldP spid="28695" grpId="0"/>
      <p:bldP spid="286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Новая папка (2)\Отсканировано 19.11.2014 19-05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96944" cy="59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 амолёт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1873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Таня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198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Коля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4724400"/>
            <a:ext cx="236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 тки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429000" y="60960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делает зарядку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429000" y="20574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летит над морем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05200" y="3352800"/>
            <a:ext cx="510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улетают на юг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724400"/>
            <a:ext cx="563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рисует котёнка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698750" y="3187700"/>
            <a:ext cx="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3333CC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81000" y="47244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7010400" y="2057400"/>
            <a:ext cx="22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57200" y="6096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с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57200" y="47244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8610600" y="2057400"/>
            <a:ext cx="22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33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8077200" y="3352800"/>
            <a:ext cx="22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33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858000" y="4724400"/>
            <a:ext cx="22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523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296988" cy="576263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меню</a:t>
            </a:r>
          </a:p>
        </p:txBody>
      </p:sp>
      <p:sp>
        <p:nvSpPr>
          <p:cNvPr id="21524" name="Text Box 22"/>
          <p:cNvSpPr txBox="1">
            <a:spLocks noChangeArrowheads="1"/>
          </p:cNvSpPr>
          <p:nvPr/>
        </p:nvSpPr>
        <p:spPr bwMode="auto">
          <a:xfrm>
            <a:off x="1547813" y="5805488"/>
            <a:ext cx="504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chemeClr val="accent2"/>
                </a:solidFill>
                <a:latin typeface="Times New Roman" pitchFamily="18" charset="0"/>
              </a:rPr>
              <a:t>Составь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00417 -0.2111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-0.2111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2083 0.211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4.44444E-6 L -0.11667 0.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/>
      <p:bldP spid="29700" grpId="0"/>
      <p:bldP spid="29700" grpId="1"/>
      <p:bldP spid="29701" grpId="0"/>
      <p:bldP spid="29702" grpId="0"/>
      <p:bldP spid="29702" grpId="1"/>
      <p:bldP spid="29703" grpId="0"/>
      <p:bldP spid="29703" grpId="1"/>
      <p:bldP spid="29703" grpId="2"/>
      <p:bldP spid="29704" grpId="0"/>
      <p:bldP spid="29704" grpId="1"/>
      <p:bldP spid="29705" grpId="0"/>
      <p:bldP spid="29705" grpId="1"/>
      <p:bldP spid="29705" grpId="2"/>
      <p:bldP spid="29707" grpId="0"/>
      <p:bldP spid="29708" grpId="0"/>
      <p:bldP spid="29709" grpId="0"/>
      <p:bldP spid="29710" grpId="0"/>
      <p:bldP spid="29710" grpId="1"/>
      <p:bldP spid="29710" grpId="2"/>
      <p:bldP spid="29711" grpId="0"/>
      <p:bldP spid="29711" grpId="1"/>
      <p:bldP spid="29712" grpId="0"/>
      <p:bldP spid="29712" grpId="1"/>
      <p:bldP spid="29713" grpId="0"/>
      <p:bldP spid="297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80</Words>
  <Application>Microsoft Office PowerPoint</Application>
  <PresentationFormat>Экран (4:3)</PresentationFormat>
  <Paragraphs>48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Знакомство с буквой Т,т.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4</cp:revision>
  <dcterms:created xsi:type="dcterms:W3CDTF">2014-11-19T15:08:38Z</dcterms:created>
  <dcterms:modified xsi:type="dcterms:W3CDTF">2014-11-27T17:51:34Z</dcterms:modified>
</cp:coreProperties>
</file>