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56" r:id="rId3"/>
    <p:sldId id="257" r:id="rId4"/>
    <p:sldId id="258" r:id="rId5"/>
    <p:sldId id="259" r:id="rId6"/>
    <p:sldId id="266" r:id="rId7"/>
    <p:sldId id="260" r:id="rId8"/>
    <p:sldId id="261" r:id="rId9"/>
    <p:sldId id="262" r:id="rId10"/>
    <p:sldId id="269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96FBD6-19B1-4AD6-A199-8ADF233E0376}" type="datetimeFigureOut">
              <a:rPr lang="ru-RU" smtClean="0"/>
              <a:pPr/>
              <a:t>12.02.2009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F9750D-959B-4D07-9F2A-B009929F9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722376" y="928670"/>
            <a:ext cx="7772400" cy="2720336"/>
          </a:xfrm>
          <a:prstGeom prst="rect">
            <a:avLst/>
          </a:prstGeom>
        </p:spPr>
        <p:txBody>
          <a:bodyPr lIns="45720" rIns="22860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0" algn="r" rtl="0" eaLnBrk="1" latinLnBrk="0" hangingPunct="1">
              <a:spcBef>
                <a:spcPct val="0"/>
              </a:spcBef>
              <a:buNone/>
              <a:defRPr kumimoji="0" sz="48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Развитие познавательных интересов учащихся на уроках математики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3929090" cy="857256"/>
          </a:xfrm>
        </p:spPr>
        <p:txBody>
          <a:bodyPr/>
          <a:lstStyle/>
          <a:p>
            <a:r>
              <a:rPr lang="ru-RU" dirty="0" smtClean="0"/>
              <a:t>Подумай!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1571612"/>
            <a:ext cx="3986210" cy="4500594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smtClean="0"/>
              <a:t>Если страус на одной ноге весит 75 кг, то сколько </a:t>
            </a:r>
            <a:r>
              <a:rPr lang="ru-RU" sz="4000" b="1" dirty="0" err="1" smtClean="0"/>
              <a:t>килограм</a:t>
            </a:r>
            <a:r>
              <a:rPr lang="ru-RU" sz="4000" b="1" dirty="0" smtClean="0"/>
              <a:t>-</a:t>
            </a:r>
            <a:endParaRPr lang="ru-RU" sz="4000" b="1" dirty="0" smtClean="0"/>
          </a:p>
          <a:p>
            <a:pPr>
              <a:buNone/>
            </a:pPr>
            <a:r>
              <a:rPr lang="ru-RU" sz="4000" b="1" dirty="0" err="1" smtClean="0"/>
              <a:t>мов</a:t>
            </a:r>
            <a:r>
              <a:rPr lang="ru-RU" sz="4000" b="1" dirty="0" smtClean="0"/>
              <a:t> весит он на двух </a:t>
            </a:r>
            <a:r>
              <a:rPr lang="ru-RU" sz="4000" b="1" dirty="0" smtClean="0"/>
              <a:t>ногах</a:t>
            </a:r>
            <a:r>
              <a:rPr lang="en-US" sz="3900" b="1" dirty="0" smtClean="0"/>
              <a:t>?</a:t>
            </a:r>
            <a:endParaRPr lang="ru-RU" sz="3900" b="1" dirty="0"/>
          </a:p>
        </p:txBody>
      </p:sp>
      <p:pic>
        <p:nvPicPr>
          <p:cNvPr id="5" name="Содержимое 4" descr="chicken_1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00496" y="1285860"/>
            <a:ext cx="4357718" cy="435771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0254" t="4883" r="4052" b="16992"/>
          <a:stretch>
            <a:fillRect/>
          </a:stretch>
        </p:blipFill>
        <p:spPr bwMode="auto">
          <a:xfrm>
            <a:off x="428596" y="357166"/>
            <a:ext cx="835824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Привет!      Молодец!   Здорово!</a:t>
            </a:r>
            <a:endParaRPr lang="ru-RU" dirty="0"/>
          </a:p>
        </p:txBody>
      </p:sp>
      <p:pic>
        <p:nvPicPr>
          <p:cNvPr id="5" name="Содержимое 4" descr="s1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66081" y="1891506"/>
            <a:ext cx="1628775" cy="1666875"/>
          </a:xfrm>
        </p:spPr>
      </p:pic>
      <p:pic>
        <p:nvPicPr>
          <p:cNvPr id="6" name="Содержимое 5" descr="s3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857233"/>
            <a:ext cx="3500462" cy="35004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85794"/>
            <a:ext cx="8183880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800" dirty="0" smtClean="0"/>
              <a:t>Спасибо за внимание</a:t>
            </a:r>
            <a:endParaRPr lang="ru-RU" sz="8800" dirty="0"/>
          </a:p>
        </p:txBody>
      </p:sp>
      <p:pic>
        <p:nvPicPr>
          <p:cNvPr id="3" name="Рисунок 2" descr="r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972821">
            <a:off x="785786" y="3643314"/>
            <a:ext cx="3000396" cy="1714511"/>
          </a:xfrm>
          <a:prstGeom prst="rect">
            <a:avLst/>
          </a:prstGeom>
        </p:spPr>
      </p:pic>
      <p:pic>
        <p:nvPicPr>
          <p:cNvPr id="4" name="Рисунок 3" descr="r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7735">
            <a:off x="785786" y="3071810"/>
            <a:ext cx="3000396" cy="1714511"/>
          </a:xfrm>
          <a:prstGeom prst="rect">
            <a:avLst/>
          </a:prstGeom>
        </p:spPr>
      </p:pic>
      <p:pic>
        <p:nvPicPr>
          <p:cNvPr id="5" name="Рисунок 4" descr="r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005061">
            <a:off x="3861625" y="2524358"/>
            <a:ext cx="4758637" cy="337163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183880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Дидактические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1214422"/>
            <a:ext cx="3931920" cy="5000660"/>
          </a:xfrm>
        </p:spPr>
        <p:txBody>
          <a:bodyPr>
            <a:normAutofit/>
          </a:bodyPr>
          <a:lstStyle/>
          <a:p>
            <a:r>
              <a:rPr lang="ru-RU" dirty="0" smtClean="0"/>
              <a:t>1.Парашютист</a:t>
            </a:r>
          </a:p>
          <a:p>
            <a:r>
              <a:rPr lang="ru-RU" dirty="0" smtClean="0"/>
              <a:t>2.Поле чудес</a:t>
            </a:r>
          </a:p>
          <a:p>
            <a:r>
              <a:rPr lang="ru-RU" dirty="0" smtClean="0"/>
              <a:t>3.Игра с числами</a:t>
            </a:r>
          </a:p>
          <a:p>
            <a:r>
              <a:rPr lang="ru-RU" dirty="0" smtClean="0"/>
              <a:t>4.Игра «Прочитай слово»</a:t>
            </a:r>
          </a:p>
          <a:p>
            <a:r>
              <a:rPr lang="ru-RU" dirty="0" smtClean="0"/>
              <a:t>5.Сколько фигур и найди площадь и Р</a:t>
            </a:r>
          </a:p>
          <a:p>
            <a:r>
              <a:rPr lang="ru-RU" dirty="0" smtClean="0"/>
              <a:t>6.Как получить 10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7.Кто быстрей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1428736"/>
            <a:ext cx="3931920" cy="4286280"/>
          </a:xfrm>
        </p:spPr>
        <p:txBody>
          <a:bodyPr>
            <a:normAutofit/>
          </a:bodyPr>
          <a:lstStyle/>
          <a:p>
            <a:r>
              <a:rPr lang="ru-RU" dirty="0" smtClean="0"/>
              <a:t>8.Чётные и нечётные числа</a:t>
            </a:r>
          </a:p>
          <a:p>
            <a:r>
              <a:rPr lang="ru-RU" dirty="0" smtClean="0"/>
              <a:t>9.Занимательные задачки</a:t>
            </a:r>
          </a:p>
          <a:p>
            <a:r>
              <a:rPr lang="ru-RU" dirty="0" smtClean="0"/>
              <a:t>10.Приветики и поощрения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Парашютист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8164" t="13125" r="19726" b="12812"/>
          <a:stretch>
            <a:fillRect/>
          </a:stretch>
        </p:blipFill>
        <p:spPr bwMode="auto">
          <a:xfrm>
            <a:off x="714348" y="500042"/>
            <a:ext cx="757242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29198"/>
            <a:ext cx="8183880" cy="1105842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М   о  л  о   </a:t>
            </a:r>
            <a:r>
              <a:rPr lang="ru-RU" sz="6000" dirty="0" err="1" smtClean="0">
                <a:solidFill>
                  <a:srgbClr val="FF0000"/>
                </a:solidFill>
              </a:rPr>
              <a:t>д</a:t>
            </a:r>
            <a:r>
              <a:rPr lang="ru-RU" sz="6000" dirty="0" smtClean="0">
                <a:solidFill>
                  <a:srgbClr val="FF0000"/>
                </a:solidFill>
              </a:rPr>
              <a:t>  е   </a:t>
            </a:r>
            <a:r>
              <a:rPr lang="ru-RU" sz="6000" dirty="0" err="1" smtClean="0">
                <a:solidFill>
                  <a:srgbClr val="FF0000"/>
                </a:solidFill>
              </a:rPr>
              <a:t>ц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скольких цифр записаны числа:</a:t>
            </a:r>
          </a:p>
          <a:p>
            <a:endParaRPr lang="ru-RU" dirty="0" smtClean="0"/>
          </a:p>
          <a:p>
            <a:r>
              <a:rPr lang="ru-RU" sz="4800" b="1" dirty="0" smtClean="0"/>
              <a:t>22,  444,  54455, 121221,</a:t>
            </a:r>
          </a:p>
          <a:p>
            <a:pPr>
              <a:buNone/>
            </a:pP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14290"/>
            <a:ext cx="8183880" cy="1214446"/>
          </a:xfrm>
        </p:spPr>
        <p:txBody>
          <a:bodyPr/>
          <a:lstStyle/>
          <a:p>
            <a:pPr algn="ctr"/>
            <a:r>
              <a:rPr lang="ru-RU" dirty="0" smtClean="0"/>
              <a:t>Прочти слово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000240"/>
            <a:ext cx="8183880" cy="4143404"/>
          </a:xfrm>
        </p:spPr>
        <p:txBody>
          <a:bodyPr>
            <a:normAutofit fontScale="92500" lnSpcReduction="10000"/>
          </a:bodyPr>
          <a:lstStyle/>
          <a:p>
            <a:r>
              <a:rPr lang="ru-RU" sz="4800" b="1" dirty="0" smtClean="0"/>
              <a:t>1700:100       30:10       </a:t>
            </a:r>
          </a:p>
          <a:p>
            <a:r>
              <a:rPr lang="ru-RU" sz="4800" b="1" dirty="0" smtClean="0"/>
              <a:t>18х1              906-900</a:t>
            </a:r>
          </a:p>
          <a:p>
            <a:r>
              <a:rPr lang="ru-RU" sz="4800" b="1" dirty="0" smtClean="0"/>
              <a:t>10+0              60:3 </a:t>
            </a:r>
          </a:p>
          <a:p>
            <a:endParaRPr lang="ru-RU" sz="4800" b="1" dirty="0" smtClean="0"/>
          </a:p>
          <a:p>
            <a:endParaRPr lang="ru-RU" sz="4800" b="1" dirty="0" smtClean="0"/>
          </a:p>
          <a:p>
            <a:r>
              <a:rPr lang="ru-RU" sz="4800" b="1" dirty="0" smtClean="0"/>
              <a:t>17  18  10  3  6  20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928694"/>
          </a:xfrm>
        </p:spPr>
        <p:txBody>
          <a:bodyPr/>
          <a:lstStyle/>
          <a:p>
            <a:r>
              <a:rPr lang="ru-RU" dirty="0" smtClean="0"/>
              <a:t>Поле    чудес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4296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Найди площадь и периметр прямоугольника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3600" b="1" dirty="0" smtClean="0"/>
              <a:t>Желаю удачи!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i="1" dirty="0" smtClean="0"/>
              <a:t>Твой друг </a:t>
            </a:r>
            <a:r>
              <a:rPr lang="ru-RU" sz="2800" i="1" dirty="0" err="1" smtClean="0"/>
              <a:t>Фигурчик</a:t>
            </a:r>
            <a:endParaRPr lang="ru-RU" sz="2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571744"/>
            <a:ext cx="228601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785918" y="1357298"/>
            <a:ext cx="1285884" cy="12144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5357818" y="2571743"/>
            <a:ext cx="785818" cy="928695"/>
          </a:xfrm>
          <a:custGeom>
            <a:avLst/>
            <a:gdLst>
              <a:gd name="connsiteX0" fmla="*/ 0 w 787757"/>
              <a:gd name="connsiteY0" fmla="*/ 0 h 1032456"/>
              <a:gd name="connsiteX1" fmla="*/ 785611 w 787757"/>
              <a:gd name="connsiteY1" fmla="*/ 1030310 h 1032456"/>
              <a:gd name="connsiteX2" fmla="*/ 0 w 787757"/>
              <a:gd name="connsiteY2" fmla="*/ 0 h 103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7757" h="1032456">
                <a:moveTo>
                  <a:pt x="0" y="0"/>
                </a:moveTo>
                <a:lnTo>
                  <a:pt x="785611" y="1030310"/>
                </a:lnTo>
                <a:cubicBezTo>
                  <a:pt x="787757" y="1032456"/>
                  <a:pt x="0" y="0"/>
                  <a:pt x="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357554" y="3857628"/>
            <a:ext cx="357190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857752" y="3857628"/>
            <a:ext cx="285752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072494" cy="1000132"/>
          </a:xfrm>
        </p:spPr>
        <p:txBody>
          <a:bodyPr>
            <a:normAutofit/>
          </a:bodyPr>
          <a:lstStyle/>
          <a:p>
            <a:pPr lvl="3"/>
            <a:r>
              <a:rPr lang="ru-RU" sz="3600" b="1" dirty="0" smtClean="0"/>
              <a:t>Засели соседа</a:t>
            </a:r>
            <a:endParaRPr lang="ru-RU" sz="3600" b="1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785786" y="1428736"/>
            <a:ext cx="1704988" cy="4357718"/>
            <a:chOff x="785786" y="857232"/>
            <a:chExt cx="1704988" cy="4133880"/>
          </a:xfrm>
        </p:grpSpPr>
        <p:sp>
          <p:nvSpPr>
            <p:cNvPr id="5" name="Овал 4"/>
            <p:cNvSpPr/>
            <p:nvPr/>
          </p:nvSpPr>
          <p:spPr>
            <a:xfrm>
              <a:off x="1071538" y="857232"/>
              <a:ext cx="1071570" cy="10001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/>
                <a:t>9</a:t>
              </a:r>
              <a:endParaRPr lang="ru-RU" sz="44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85786" y="2285992"/>
              <a:ext cx="642942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2</a:t>
              </a:r>
              <a:endParaRPr lang="ru-RU" sz="3200" b="1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785918" y="2285992"/>
              <a:ext cx="642942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85786" y="3286124"/>
              <a:ext cx="642942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/>
                <a:t>3</a:t>
              </a:r>
              <a:endParaRPr lang="ru-RU" sz="3600" b="1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785918" y="3286124"/>
              <a:ext cx="642942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785918" y="4214818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785786" y="4214818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5</a:t>
              </a:r>
              <a:endParaRPr lang="ru-RU" sz="3200" b="1" dirty="0"/>
            </a:p>
          </p:txBody>
        </p:sp>
        <p:cxnSp>
          <p:nvCxnSpPr>
            <p:cNvPr id="32" name="Прямая со стрелкой 31"/>
            <p:cNvCxnSpPr>
              <a:stCxn id="5" idx="4"/>
              <a:endCxn id="7" idx="0"/>
            </p:cNvCxnSpPr>
            <p:nvPr/>
          </p:nvCxnSpPr>
          <p:spPr>
            <a:xfrm rot="5400000">
              <a:off x="1142976" y="1821645"/>
              <a:ext cx="428628" cy="50006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>
              <a:stCxn id="5" idx="4"/>
              <a:endCxn id="8" idx="0"/>
            </p:cNvCxnSpPr>
            <p:nvPr/>
          </p:nvCxnSpPr>
          <p:spPr>
            <a:xfrm rot="16200000" flipH="1">
              <a:off x="1643042" y="1821645"/>
              <a:ext cx="428628" cy="50006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6072198" y="1428736"/>
            <a:ext cx="1847864" cy="4214842"/>
            <a:chOff x="6072198" y="785794"/>
            <a:chExt cx="1847864" cy="4205318"/>
          </a:xfrm>
        </p:grpSpPr>
        <p:sp>
          <p:nvSpPr>
            <p:cNvPr id="11" name="Овал 10"/>
            <p:cNvSpPr/>
            <p:nvPr/>
          </p:nvSpPr>
          <p:spPr>
            <a:xfrm>
              <a:off x="6429388" y="785794"/>
              <a:ext cx="1071570" cy="10001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/>
                <a:t>7</a:t>
              </a:r>
              <a:endParaRPr lang="ru-RU" sz="44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072198" y="3214686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1</a:t>
              </a:r>
              <a:endParaRPr lang="ru-RU" sz="3200" b="1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7215206" y="2214554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72198" y="2214554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3</a:t>
              </a:r>
              <a:endParaRPr lang="ru-RU" sz="3200" b="1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215206" y="3214686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072198" y="4214818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5</a:t>
              </a:r>
              <a:endParaRPr lang="ru-RU" sz="3200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215206" y="4214818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6" name="Прямая со стрелкой 35"/>
            <p:cNvCxnSpPr/>
            <p:nvPr/>
          </p:nvCxnSpPr>
          <p:spPr>
            <a:xfrm rot="5400000">
              <a:off x="6322231" y="1750207"/>
              <a:ext cx="428628" cy="50006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rot="16200000" flipH="1">
              <a:off x="7036611" y="1750207"/>
              <a:ext cx="428628" cy="50006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3428992" y="1500174"/>
            <a:ext cx="1919302" cy="4214842"/>
            <a:chOff x="3428992" y="785794"/>
            <a:chExt cx="1919302" cy="4205318"/>
          </a:xfrm>
        </p:grpSpPr>
        <p:sp>
          <p:nvSpPr>
            <p:cNvPr id="12" name="Овал 11"/>
            <p:cNvSpPr/>
            <p:nvPr/>
          </p:nvSpPr>
          <p:spPr>
            <a:xfrm>
              <a:off x="3786182" y="785794"/>
              <a:ext cx="1071570" cy="10001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/>
                <a:t>8</a:t>
              </a:r>
              <a:endParaRPr lang="ru-RU" sz="440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28992" y="2285992"/>
              <a:ext cx="642942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6</a:t>
              </a:r>
              <a:endParaRPr lang="ru-RU" sz="3200" b="1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643438" y="2285992"/>
              <a:ext cx="642942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428992" y="3286124"/>
              <a:ext cx="642942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4</a:t>
              </a:r>
              <a:endParaRPr lang="ru-RU" sz="3200" b="1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643438" y="3286124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643438" y="4214818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428992" y="4214818"/>
              <a:ext cx="704856" cy="7762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/>
                <a:t>7</a:t>
              </a:r>
              <a:endParaRPr lang="ru-RU" sz="3200" b="1" dirty="0"/>
            </a:p>
          </p:txBody>
        </p:sp>
        <p:cxnSp>
          <p:nvCxnSpPr>
            <p:cNvPr id="35" name="Прямая со стрелкой 34"/>
            <p:cNvCxnSpPr>
              <a:stCxn id="12" idx="4"/>
            </p:cNvCxnSpPr>
            <p:nvPr/>
          </p:nvCxnSpPr>
          <p:spPr>
            <a:xfrm rot="5400000">
              <a:off x="3732604" y="1696629"/>
              <a:ext cx="500066" cy="678661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4429124" y="1785926"/>
              <a:ext cx="571506" cy="50006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85794"/>
            <a:ext cx="8183880" cy="785818"/>
          </a:xfrm>
        </p:spPr>
        <p:txBody>
          <a:bodyPr/>
          <a:lstStyle/>
          <a:p>
            <a:pPr algn="ctr"/>
            <a:r>
              <a:rPr lang="ru-RU" dirty="0" smtClean="0"/>
              <a:t>Кто быстрей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2000240"/>
            <a:ext cx="3931920" cy="385765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2км =   м</a:t>
            </a:r>
          </a:p>
          <a:p>
            <a:r>
              <a:rPr lang="ru-RU" b="1" dirty="0" smtClean="0"/>
              <a:t>1см=     мм</a:t>
            </a:r>
          </a:p>
          <a:p>
            <a:r>
              <a:rPr lang="ru-RU" b="1" dirty="0" smtClean="0"/>
              <a:t>1ч  =     мин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Нечётные числа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1…………………..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928802"/>
            <a:ext cx="3931920" cy="3500462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/>
              <a:t>3км=    м</a:t>
            </a:r>
          </a:p>
          <a:p>
            <a:r>
              <a:rPr lang="ru-RU" sz="2800" b="1" dirty="0" smtClean="0"/>
              <a:t>1см 5мм =   мм</a:t>
            </a:r>
          </a:p>
          <a:p>
            <a:r>
              <a:rPr lang="ru-RU" sz="2800" b="1" dirty="0" smtClean="0"/>
              <a:t>2ч       =     мин</a:t>
            </a:r>
          </a:p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Чётные числа</a:t>
            </a:r>
          </a:p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2,……………….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165</Words>
  <Application>Microsoft Office PowerPoint</Application>
  <PresentationFormat>Экран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Развитие познавательных интересов учащихся на уроках математики</vt:lpstr>
      <vt:lpstr>Дидактические игры</vt:lpstr>
      <vt:lpstr>Парашютист</vt:lpstr>
      <vt:lpstr>М   о  л  о   д  е   ц</vt:lpstr>
      <vt:lpstr>Прочти слово</vt:lpstr>
      <vt:lpstr>Поле    чудес</vt:lpstr>
      <vt:lpstr>Найди площадь и периметр прямоугольника</vt:lpstr>
      <vt:lpstr>Слайд 8</vt:lpstr>
      <vt:lpstr>Кто быстрей</vt:lpstr>
      <vt:lpstr>Подумай!</vt:lpstr>
      <vt:lpstr>Слайд 11</vt:lpstr>
      <vt:lpstr>Привет!      Молодец!   Здорово!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игры</dc:title>
  <dc:creator>1</dc:creator>
  <cp:lastModifiedBy>1</cp:lastModifiedBy>
  <cp:revision>42</cp:revision>
  <dcterms:created xsi:type="dcterms:W3CDTF">2008-10-20T14:30:30Z</dcterms:created>
  <dcterms:modified xsi:type="dcterms:W3CDTF">2009-02-12T07:07:51Z</dcterms:modified>
</cp:coreProperties>
</file>