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4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1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3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5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7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1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5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7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1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A5FE-1ADD-402F-95D1-B437182D232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C831-DDF0-439D-BBAE-66EA2D380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16" y="620688"/>
            <a:ext cx="7332308" cy="58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1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645024"/>
            <a:ext cx="3853315" cy="3082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5" y="2716001"/>
            <a:ext cx="3231000" cy="3926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65" y="21602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8645"/>
            <a:ext cx="6480720" cy="65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6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9" y="548680"/>
            <a:ext cx="863674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4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60453" cy="579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776036"/>
            <a:ext cx="8640961" cy="56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2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84" y="260647"/>
            <a:ext cx="6446176" cy="63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6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3" y="836712"/>
            <a:ext cx="76880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1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7" y="116632"/>
            <a:ext cx="8878119" cy="66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</dc:creator>
  <cp:lastModifiedBy>Elena</cp:lastModifiedBy>
  <cp:revision>5</cp:revision>
  <dcterms:created xsi:type="dcterms:W3CDTF">2014-05-13T23:07:23Z</dcterms:created>
  <dcterms:modified xsi:type="dcterms:W3CDTF">2015-02-12T18:14:12Z</dcterms:modified>
</cp:coreProperties>
</file>