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1CEFB-538A-4613-A828-441653AC967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62D020-21CA-4559-B697-7A93339F07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223448" cy="3528392"/>
          </a:xfrm>
        </p:spPr>
        <p:txBody>
          <a:bodyPr/>
          <a:lstStyle/>
          <a:p>
            <a:r>
              <a:rPr lang="ru-RU" sz="6000" dirty="0" smtClean="0">
                <a:latin typeface="Arial Black" pitchFamily="34" charset="0"/>
              </a:rPr>
              <a:t>Путешествие 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в </a:t>
            </a:r>
            <a:br>
              <a:rPr lang="ru-RU" sz="6000" dirty="0" smtClean="0">
                <a:latin typeface="Arial Black" pitchFamily="34" charset="0"/>
              </a:rPr>
            </a:br>
            <a:r>
              <a:rPr lang="ru-RU" sz="6000" dirty="0" smtClean="0">
                <a:latin typeface="Arial Black" pitchFamily="34" charset="0"/>
              </a:rPr>
              <a:t>прошлое</a:t>
            </a:r>
            <a:endParaRPr lang="ru-RU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harivna-kvitka.ucoz.ru/gruppa_terem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243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ujayka.com/uploads/posts/2009-12/1259763412_re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0"/>
            <a:ext cx="4180334" cy="27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uzikalkairk.ucoz.ru/_tbkp/getp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08185"/>
            <a:ext cx="3528392" cy="25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3.gstatic.com/images?q=tbn:ANd9GcQQ52Bg9PoV8I8Zb5QjTApBo5A8B5QzfiWpRRM7bab9U2wL1xk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4" y="3717030"/>
            <a:ext cx="3072229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Прошло еще 500 лет…</a:t>
            </a:r>
            <a:br>
              <a:rPr lang="ru-RU" dirty="0" smtClean="0"/>
            </a:br>
            <a:r>
              <a:rPr lang="ru-RU" dirty="0" smtClean="0"/>
              <a:t>Появились цари…</a:t>
            </a:r>
            <a:endParaRPr lang="ru-RU" dirty="0"/>
          </a:p>
        </p:txBody>
      </p:sp>
      <p:pic>
        <p:nvPicPr>
          <p:cNvPr id="10242" name="Picture 2" descr="http://t0.gstatic.com/images?q=tbn:ANd9GcRQpzZJyNiiCZguniiWSlLqi413tO21-SMfHWcvvC2vr3ohTk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21265"/>
            <a:ext cx="37892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39472" cy="1584176"/>
          </a:xfrm>
        </p:spPr>
        <p:txBody>
          <a:bodyPr/>
          <a:lstStyle/>
          <a:p>
            <a:r>
              <a:rPr lang="ru-RU" sz="3600" dirty="0"/>
              <a:t>«За столом сидеть ровно, перстами в тарелку не тыкать»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064896" cy="2016224"/>
          </a:xfrm>
        </p:spPr>
        <p:txBody>
          <a:bodyPr/>
          <a:lstStyle/>
          <a:p>
            <a:r>
              <a:rPr lang="ru-RU" b="1" dirty="0"/>
              <a:t>Сборник правил </a:t>
            </a:r>
            <a:br>
              <a:rPr lang="ru-RU" b="1" dirty="0"/>
            </a:br>
            <a:r>
              <a:rPr lang="ru-RU" b="1" dirty="0"/>
              <a:t>«Поучение отрокам»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Picture 2" descr="http://www.manners.ru/images/tabl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4098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Ввел балы и бальные танцы</a:t>
            </a:r>
            <a:endParaRPr lang="ru-RU" dirty="0"/>
          </a:p>
        </p:txBody>
      </p:sp>
      <p:pic>
        <p:nvPicPr>
          <p:cNvPr id="12290" name="Picture 2" descr="http://t2.gstatic.com/images?q=tbn:ANd9GcSxcrTGY0RTBTFV4Ncq9HtGgNjGBznftfvRfGNNlUrwKC3B82WU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800" cy="47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Новую модную одежду</a:t>
            </a:r>
            <a:endParaRPr lang="ru-RU" dirty="0"/>
          </a:p>
        </p:txBody>
      </p:sp>
      <p:pic>
        <p:nvPicPr>
          <p:cNvPr id="14338" name="Picture 2" descr="http://t2.gstatic.com/images?q=tbn:ANd9GcRE7iwxOM5g0BwBw2Y-fLMkXHYD9ByrbnLpW0wY7ugeYkAh1P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8686"/>
            <a:ext cx="5832648" cy="51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900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Заставил мужчин брить бороды и усы</a:t>
            </a:r>
            <a:endParaRPr lang="ru-RU" dirty="0"/>
          </a:p>
        </p:txBody>
      </p:sp>
      <p:pic>
        <p:nvPicPr>
          <p:cNvPr id="15362" name="Picture 2" descr="http://t1.gstatic.com/images?q=tbn:ANd9GcT325bJjO-zAQTh1ZoG9znXy0W8OSrbX0DlvblFVfEM0_rBo_w1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91" y="1052736"/>
            <a:ext cx="5688632" cy="53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Обязал всех родителей богатых детей отправлять их учиться в Европу на мореходов , строителей, инженеров, пушкарей</a:t>
            </a:r>
            <a:endParaRPr lang="ru-RU" sz="2800" dirty="0"/>
          </a:p>
        </p:txBody>
      </p:sp>
      <p:pic>
        <p:nvPicPr>
          <p:cNvPr id="16386" name="Picture 2" descr="http://t0.gstatic.com/images?q=tbn:ANd9GcRKVJ1IPWMFVfd6egnwHE7UwjmLc-rzgM0y_NjU0gCWlFpFRy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2.gstatic.com/images?q=tbn:ANd9GcTOKnC0g63vXyPZq8h-doh6m_EnGUwfJ3gKIGl2wTln_5F1T0-s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6" y="1916832"/>
            <a:ext cx="24384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1.gstatic.com/images?q=tbn:ANd9GcSwf-sE1OGEnlqQMmPUzrUSHE4CxfFQPuAkZeJRF70MR5PoaYx9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russian7.ru/wp-content/uploads/2012/05/pishalniki-279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657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scilib.narod.ru/Military/Artillery1953/Chapter01/01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71" y="4221088"/>
            <a:ext cx="2675429" cy="19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Ведь грамотными были только в основном служители церкви</a:t>
            </a:r>
            <a:endParaRPr lang="ru-RU" sz="3200" dirty="0"/>
          </a:p>
        </p:txBody>
      </p:sp>
      <p:pic>
        <p:nvPicPr>
          <p:cNvPr id="17410" name="Picture 2" descr="http://t1.gstatic.com/images?q=tbn:ANd9GcThganVZ0JZ9KaFNi1ml89rWDDsFEcK82VsHNCHixKSSAdNOgxO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904656" cy="5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Ввел обязательное обучение грамоте для богатых девушек</a:t>
            </a:r>
            <a:endParaRPr lang="ru-RU" sz="3600" dirty="0"/>
          </a:p>
        </p:txBody>
      </p:sp>
      <p:pic>
        <p:nvPicPr>
          <p:cNvPr id="18434" name="Picture 2" descr="http://t2.gstatic.com/images?q=tbn:ANd9GcTBEpdXriNcEBPqYhx-61_lPkD5WeqsJbz1LJcWba3RliWgDR7RtODmDS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4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Прошло еще 400 лет…</a:t>
            </a:r>
            <a:endParaRPr lang="ru-RU" dirty="0"/>
          </a:p>
        </p:txBody>
      </p:sp>
      <p:pic>
        <p:nvPicPr>
          <p:cNvPr id="19458" name="Picture 2" descr="http://t0.gstatic.com/images?q=tbn:ANd9GcQ5jolAi81bau0Cml7f58xEjft51htuAK_EbqDrRtpIcJaJKcDY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50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Когда появились первые правила поведения?</a:t>
            </a:r>
            <a:endParaRPr lang="ru-RU" dirty="0"/>
          </a:p>
        </p:txBody>
      </p:sp>
      <p:pic>
        <p:nvPicPr>
          <p:cNvPr id="1026" name="Picture 2" descr="http://filolingvia.com/_ph/28/2/641745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9763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t9eSK8J3eKyTcLC4eh0pAURwNi22WyNniHKdoneb2PGjjjzlU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80" y="1314694"/>
            <a:ext cx="392527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lwe.ru/wp-content/uploads/2008/10/primi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392488" cy="28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Революция уравняла правила поведения для всех людей</a:t>
            </a:r>
            <a:endParaRPr lang="ru-RU" sz="3600" dirty="0"/>
          </a:p>
        </p:txBody>
      </p:sp>
      <p:pic>
        <p:nvPicPr>
          <p:cNvPr id="20482" name="Picture 2" descr="http://www.opoccuu.com/lik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560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2.gstatic.com/images?q=tbn:ANd9GcRlzrTRF4_aQc1mOzkU_rWJ-dNzdpiWw0YON9itjlG9Vt_VAkFK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6373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t3.gstatic.com/images?q=tbn:ANd9GcT9z9moCaI2LI7yk_r_SDEri_A6LtnaITH42jisRiMCDucai7t5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3261"/>
            <a:ext cx="5616624" cy="51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t2.gstatic.com/images?q=tbn:ANd9GcRkKMfDwG3VxevegLROB2_ETB33YJXA1q1j_nNgf-DA64stwzq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688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правила общения…</a:t>
            </a:r>
            <a:endParaRPr lang="ru-RU" dirty="0"/>
          </a:p>
        </p:txBody>
      </p:sp>
      <p:pic>
        <p:nvPicPr>
          <p:cNvPr id="22530" name="Picture 2" descr="http://t1.gstatic.com/images?q=tbn:ANd9GcSZqa5Wbq7tagT7FJFV5myJKZERv6OvPXo2lYurmkUhNuqQs_v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7" y="1735801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1.gstatic.com/images?q=tbn:ANd9GcS-9v5hKkWt_rJnHUREd_9uLjjt9M8i1LixfJdeoEHLU4jfSwRA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3580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0.gstatic.com/images?q=tbn:ANd9GcRMG26o9U4KRO6uOQP3Dhvv98b1Jn76BHGzcxUpF16HnvWzXcI6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9" y="4116312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t2.gstatic.com/images?q=tbn:ANd9GcQahbgwls8Vk6ZnZpPPtWiFEJzGq4PcPwSg99msw6JER1BLm-J3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72344"/>
          </a:xfrm>
        </p:spPr>
        <p:txBody>
          <a:bodyPr/>
          <a:lstStyle/>
          <a:p>
            <a:pPr algn="ctr"/>
            <a:r>
              <a:rPr lang="ru-RU" dirty="0" smtClean="0"/>
              <a:t>… как мамонта убивать</a:t>
            </a:r>
            <a:endParaRPr lang="ru-RU" dirty="0"/>
          </a:p>
        </p:txBody>
      </p:sp>
      <p:pic>
        <p:nvPicPr>
          <p:cNvPr id="2050" name="Picture 2" descr="http://moikompas.ru/img/compas/2008-02-08/socrabota/88799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07827"/>
            <a:ext cx="5184576" cy="47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00336"/>
          </a:xfrm>
        </p:spPr>
        <p:txBody>
          <a:bodyPr/>
          <a:lstStyle/>
          <a:p>
            <a:pPr algn="ctr"/>
            <a:r>
              <a:rPr lang="ru-RU" dirty="0" smtClean="0"/>
              <a:t>Как детей учили?</a:t>
            </a:r>
            <a:endParaRPr lang="ru-RU" dirty="0"/>
          </a:p>
        </p:txBody>
      </p:sp>
      <p:pic>
        <p:nvPicPr>
          <p:cNvPr id="3074" name="Picture 2" descr="http://ecoportal.su/images/news/46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7416824" cy="49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Рисунки на стенах пещер</a:t>
            </a:r>
            <a:endParaRPr lang="ru-RU" dirty="0"/>
          </a:p>
        </p:txBody>
      </p:sp>
      <p:pic>
        <p:nvPicPr>
          <p:cNvPr id="4098" name="Picture 2" descr="http://blog-mashnin.ru/wp-content/uploads/2012/07/%D0%9E%D0%BB%D0%B5%D0%BD%D1%8E-%D0%B2%D1%8B%D0%B3%D1%80%D0%B0%D0%B2%D0%B8%D1%80%D0%BE%D0%B2%D0%B0%D0%BD%D0%BD%D0%BE%D0%BC%D1%83-%D0%BD%D0%B0-%D1%81%D1%82%D0%B5%D0%BD%D0%B5-%D0%BF%D0%B5%D1%89%D0%B5%D1%80%D1%8B-%D0%B2-%D0%AE%D0%B6%D0%BD%D0%BE%D0%BC-%D0%A3%D1%8D%D0%BB%D1%8C%D1%81%D0%B5-14.5-%D1%82%D1%8B%D1%81-%D0%BB%D0%B5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9" y="1628800"/>
            <a:ext cx="7121817" cy="4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kulichki.com/tolkien/cabinet/about/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7865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t2.gstatic.com/images?q=tbn:ANd9GcQ8R-xKu4sP4uLRDeh3vheoGWsK7tLJY5hhF-VcKiIBbKcUF8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64896" cy="467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9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племя нуждалось  в стариках?</a:t>
            </a:r>
            <a:endParaRPr lang="ru-RU" dirty="0"/>
          </a:p>
        </p:txBody>
      </p:sp>
      <p:pic>
        <p:nvPicPr>
          <p:cNvPr id="6146" name="Picture 2" descr="http://scilib-biology.narod.ru/Century/images/0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840760" cy="54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Прошло 1000 лет.</a:t>
            </a:r>
            <a:br>
              <a:rPr lang="ru-RU" dirty="0" smtClean="0"/>
            </a:br>
            <a:r>
              <a:rPr lang="ru-RU" dirty="0" smtClean="0"/>
              <a:t>Древняя Русь.</a:t>
            </a:r>
            <a:endParaRPr lang="ru-RU" dirty="0"/>
          </a:p>
        </p:txBody>
      </p:sp>
      <p:pic>
        <p:nvPicPr>
          <p:cNvPr id="8194" name="Picture 2" descr="http://t3.gstatic.com/images?q=tbn:ANd9GcQ4-O5QWqdOC4FSajeCA2AUSF20e_mByn3Mt6LgudEjtgRQj8R3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ujayka.com/uploads/posts/2009-12/1259745637_kolob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4" y="3789040"/>
            <a:ext cx="2895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edia.log-in.ru/images/articles/article_1195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1637"/>
            <a:ext cx="2609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multikonline.ru/uploads/posts/2009-11/1258383583_0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8162"/>
            <a:ext cx="3333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111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Путешествие  в  прошлое</vt:lpstr>
      <vt:lpstr>Когда появились первые правила поведения?</vt:lpstr>
      <vt:lpstr>… как мамонта убивать</vt:lpstr>
      <vt:lpstr>Как детей учили?</vt:lpstr>
      <vt:lpstr>Рисунки на стенах пещер</vt:lpstr>
      <vt:lpstr>Презентация PowerPoint</vt:lpstr>
      <vt:lpstr>Презентация PowerPoint</vt:lpstr>
      <vt:lpstr>Почему племя нуждалось  в стариках?</vt:lpstr>
      <vt:lpstr>Прошло 1000 лет. Древняя Русь.</vt:lpstr>
      <vt:lpstr>Презентация PowerPoint</vt:lpstr>
      <vt:lpstr>Прошло еще 500 лет… Появились цари…</vt:lpstr>
      <vt:lpstr>Сборник правил  «Поучение отрокам» </vt:lpstr>
      <vt:lpstr>Ввел балы и бальные танцы</vt:lpstr>
      <vt:lpstr>Новую модную одежду</vt:lpstr>
      <vt:lpstr>Заставил мужчин брить бороды и усы</vt:lpstr>
      <vt:lpstr>Обязал всех родителей богатых детей отправлять их учиться в Европу на мореходов , строителей, инженеров, пушкарей</vt:lpstr>
      <vt:lpstr>Ведь грамотными были только в основном служители церкви</vt:lpstr>
      <vt:lpstr>Ввел обязательное обучение грамоте для богатых девушек</vt:lpstr>
      <vt:lpstr>Прошло еще 400 лет…</vt:lpstr>
      <vt:lpstr>Революция уравняла правила поведения для всех людей</vt:lpstr>
      <vt:lpstr>Презентация PowerPoint</vt:lpstr>
      <vt:lpstr>Современные правила общения…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прошлое</dc:title>
  <dc:creator>Натуся</dc:creator>
  <cp:lastModifiedBy>Натуся</cp:lastModifiedBy>
  <cp:revision>8</cp:revision>
  <dcterms:created xsi:type="dcterms:W3CDTF">2012-10-21T18:48:18Z</dcterms:created>
  <dcterms:modified xsi:type="dcterms:W3CDTF">2012-10-21T20:02:49Z</dcterms:modified>
</cp:coreProperties>
</file>