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6" r:id="rId15"/>
    <p:sldId id="269" r:id="rId16"/>
    <p:sldId id="277" r:id="rId17"/>
    <p:sldId id="271" r:id="rId18"/>
    <p:sldId id="272" r:id="rId19"/>
    <p:sldId id="278" r:id="rId20"/>
    <p:sldId id="279" r:id="rId21"/>
    <p:sldId id="280" r:id="rId22"/>
    <p:sldId id="274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5EAE-5D44-4713-A036-7801A9E12DEC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1E9-315D-4241-AD03-0A399E9C3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4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1E9-315D-4241-AD03-0A399E9C39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6B5306-005D-4A45-B5E6-1460FB706CE9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FF2627B-C402-4C10-80A4-59C5475B19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42665" y="1636689"/>
            <a:ext cx="5873720" cy="1366362"/>
          </a:xfrm>
        </p:spPr>
        <p:txBody>
          <a:bodyPr/>
          <a:lstStyle/>
          <a:p>
            <a:pPr algn="ctr"/>
            <a:r>
              <a:rPr lang="ru-RU" sz="4400" b="1" dirty="0" smtClean="0"/>
              <a:t>Путешествие по улицам города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5/86/846/86846147_2045074_999275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289301" cy="37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vsluh.ru/system/post_images/original/233/233207/%D0%B7%D0%BD%D0%B0%D0%BA%20%D0%BA%D0%B8%D1%80%D0%BF%D0%B8%D1%87.png?1312967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" y="55268"/>
            <a:ext cx="2578711" cy="25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roadsigns.ru/sch/default/Files/road_signs/preduprejdaychie_034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151"/>
            <a:ext cx="2736304" cy="24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.online.ua/pdd/img/znaks/33_3_23_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57" y="134819"/>
            <a:ext cx="2587472" cy="25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7-tub-ru.yandex.net/i?id=149911111-52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3" y="2831621"/>
            <a:ext cx="2430749" cy="21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i.online.ua/pdd/img/znaks/33_4_4_b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51" y="2800258"/>
            <a:ext cx="2209594" cy="22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uaprom-image.s3.amazonaws.com/151658_w640_h640_119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54" y="2997953"/>
            <a:ext cx="2265475" cy="19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Светофор – это дорожный знак?</a:t>
            </a:r>
            <a:endParaRPr lang="ru-RU" sz="1600" dirty="0"/>
          </a:p>
        </p:txBody>
      </p:sp>
      <p:pic>
        <p:nvPicPr>
          <p:cNvPr id="10242" name="Picture 2" descr="http://www.yaplakal.com/uploads/previews/post-2-13177647524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98806"/>
            <a:ext cx="3528392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208958" y="1094738"/>
            <a:ext cx="5453514" cy="961521"/>
          </a:xfrm>
        </p:spPr>
        <p:txBody>
          <a:bodyPr/>
          <a:lstStyle/>
          <a:p>
            <a:pPr algn="ctr"/>
            <a:r>
              <a:rPr lang="ru-RU" dirty="0" smtClean="0"/>
              <a:t>Какими были первые светофоры?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000198" y="1672700"/>
            <a:ext cx="6412542" cy="1280488"/>
          </a:xfrm>
        </p:spPr>
        <p:txBody>
          <a:bodyPr>
            <a:normAutofit/>
          </a:bodyPr>
          <a:lstStyle/>
          <a:p>
            <a:r>
              <a:rPr lang="ru-RU" dirty="0" smtClean="0"/>
              <a:t>В те времена, когда появились первые машины, электричества еще только в лабораториях испытывали. А необходимость показать, кому – ехать, кому – стоять, уже возникла…. Особенно там, где дороги для машин пересекали железные дороги.</a:t>
            </a:r>
            <a:endParaRPr lang="ru-RU" dirty="0"/>
          </a:p>
        </p:txBody>
      </p:sp>
      <p:pic>
        <p:nvPicPr>
          <p:cNvPr id="19460" name="Picture 4" descr="http://i004.radikal.ru/0806/46/fbcf43e884dd.pn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b="2874"/>
          <a:stretch>
            <a:fillRect/>
          </a:stretch>
        </p:blipFill>
        <p:spPr bwMode="auto">
          <a:xfrm>
            <a:off x="3491880" y="1268760"/>
            <a:ext cx="522958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336" y="188640"/>
            <a:ext cx="968212" cy="288032"/>
          </a:xfrm>
        </p:spPr>
        <p:txBody>
          <a:bodyPr/>
          <a:lstStyle/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1266" name="Picture 2" descr="http://primamedia.ru/files/127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544"/>
            <a:ext cx="6342010" cy="475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16316" cy="485469"/>
          </a:xfrm>
        </p:spPr>
        <p:txBody>
          <a:bodyPr/>
          <a:lstStyle/>
          <a:p>
            <a:pPr algn="ctr"/>
            <a:r>
              <a:rPr lang="ru-RU" sz="1600" dirty="0" smtClean="0"/>
              <a:t>шлагбаум</a:t>
            </a:r>
            <a:endParaRPr lang="ru-RU" sz="1600" dirty="0"/>
          </a:p>
        </p:txBody>
      </p:sp>
      <p:pic>
        <p:nvPicPr>
          <p:cNvPr id="3" name="Picture 2" descr="http://www.podolsk.ru/plugins/p17_image_gallery/images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674109"/>
            <a:ext cx="6408712" cy="42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enividi.ru/files/img/2914/104508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Потом придумали СЕМАФОР</a:t>
            </a:r>
            <a:r>
              <a:rPr lang="ru-RU" sz="1600" smtClean="0"/>
              <a:t>. </a:t>
            </a:r>
            <a:br>
              <a:rPr lang="ru-RU" sz="1600" smtClean="0"/>
            </a:br>
            <a:r>
              <a:rPr lang="ru-RU" sz="1600" smtClean="0"/>
              <a:t>Он </a:t>
            </a:r>
            <a:r>
              <a:rPr lang="ru-RU" sz="1600" dirty="0" smtClean="0"/>
              <a:t>был нужен для того, чтобы ночью было видно, что проезд закрыт.</a:t>
            </a:r>
            <a:endParaRPr lang="ru-RU" sz="1600" dirty="0"/>
          </a:p>
        </p:txBody>
      </p:sp>
      <p:pic>
        <p:nvPicPr>
          <p:cNvPr id="3" name="Picture 2" descr="http://www.intuit.ru/department/history/ithistory/3/03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1927"/>
            <a:ext cx="2592287" cy="38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eb.3-service.ru/blogphotos/depolihobori/s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95" y="1130343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8-tub-ru.yandex.net/i?id=547967254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188"/>
            <a:ext cx="6159984" cy="46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emdor.ru/files/26.000..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92371"/>
            <a:ext cx="3473687" cy="52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124496" y="1077202"/>
            <a:ext cx="4587939" cy="1226142"/>
          </a:xfrm>
        </p:spPr>
        <p:txBody>
          <a:bodyPr/>
          <a:lstStyle/>
          <a:p>
            <a:pPr algn="ctr"/>
            <a:r>
              <a:rPr lang="ru-RU" dirty="0" smtClean="0"/>
              <a:t>Для чего придумали желтый сигнал 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auto.pln24.ru/pictures/120102190502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11580"/>
          <a:stretch>
            <a:fillRect/>
          </a:stretch>
        </p:blipFill>
        <p:spPr bwMode="auto">
          <a:xfrm>
            <a:off x="3563888" y="1430995"/>
            <a:ext cx="5434295" cy="52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7a-klass.at.ua/tbkp2/33810e682165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11094"/>
          <a:stretch>
            <a:fillRect/>
          </a:stretch>
        </p:blipFill>
        <p:spPr bwMode="auto">
          <a:xfrm>
            <a:off x="3059832" y="260648"/>
            <a:ext cx="5854643" cy="56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проехать? Как перейти?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6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155001" y="1151186"/>
            <a:ext cx="3713948" cy="22275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294750" y="1316023"/>
            <a:ext cx="4405699" cy="1193108"/>
          </a:xfrm>
        </p:spPr>
        <p:txBody>
          <a:bodyPr/>
          <a:lstStyle/>
          <a:p>
            <a:r>
              <a:rPr lang="ru-RU" dirty="0" smtClean="0"/>
              <a:t>Только когда скорости у машин стали большими, люди придумали желтый сигнал, чтобы машины успевали затормозить.</a:t>
            </a:r>
            <a:endParaRPr lang="ru-RU" dirty="0"/>
          </a:p>
        </p:txBody>
      </p:sp>
      <p:pic>
        <p:nvPicPr>
          <p:cNvPr id="20482" name="Picture 2" descr="http://www.bankreceptov.ru/pic/skazki-0035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r="6511"/>
          <a:stretch>
            <a:fillRect/>
          </a:stretch>
        </p:blipFill>
        <p:spPr bwMode="auto">
          <a:xfrm>
            <a:off x="3382721" y="1052736"/>
            <a:ext cx="567783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А у пешеходов есть этот сигнал светофора?</a:t>
            </a:r>
            <a:br>
              <a:rPr lang="ru-RU" sz="1600" dirty="0" smtClean="0"/>
            </a:br>
            <a:r>
              <a:rPr lang="ru-RU" sz="1600" dirty="0" smtClean="0"/>
              <a:t>Почему?</a:t>
            </a:r>
            <a:endParaRPr lang="ru-RU" sz="1600" dirty="0"/>
          </a:p>
        </p:txBody>
      </p:sp>
      <p:pic>
        <p:nvPicPr>
          <p:cNvPr id="24578" name="Picture 2" descr="http://ext.err.ee/images/a0a7184e-3390-4feb-8f26-bd12d1487931/5856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4050"/>
            <a:ext cx="6477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Кто следит за исполнением правил?</a:t>
            </a:r>
            <a:endParaRPr lang="ru-RU" sz="1600" dirty="0"/>
          </a:p>
        </p:txBody>
      </p:sp>
      <p:pic>
        <p:nvPicPr>
          <p:cNvPr id="18434" name="Picture 2" descr="http://inotv.rt.com/s/content/r/4/28855_1_police.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64" y="980728"/>
            <a:ext cx="65287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rb.ru/upload/users/picture/488784/zebra_2010-11-19_17.49.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815"/>
            <a:ext cx="6912768" cy="50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dazzle.ru/in/images/books/kidz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492833" cy="48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060" y="116632"/>
            <a:ext cx="7520940" cy="54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gy.orb.ru/assets/images/novosti_avatar/P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58" y="260648"/>
            <a:ext cx="37359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Какие правила движения появились самыми первыми?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g-fotki.yandex.ru/get/5500/82881001.396/0_7ba1f_e8b6291b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118202" cy="30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73kprf.ru/uploads/posts/2011-07/1309954899_muzhik_i_losh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04612"/>
            <a:ext cx="4388330" cy="29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drzejewski.com.pl/AND_de/POWOZY/29-Coupe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92488" cy="24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097280"/>
            <a:ext cx="3555816" cy="3627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«Кто медленнее едет, тот и дорогу уступает»</a:t>
            </a:r>
            <a:endParaRPr lang="ru-RU" sz="1600" dirty="0"/>
          </a:p>
        </p:txBody>
      </p:sp>
      <p:pic>
        <p:nvPicPr>
          <p:cNvPr id="4098" name="Picture 2" descr="http://cs10897.userapi.com/u98203991/-5/x_8267ea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85" y="1255559"/>
            <a:ext cx="4032448" cy="32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Как люди добирались до нужных городов?</a:t>
            </a:r>
            <a:endParaRPr lang="ru-RU" sz="1600" dirty="0"/>
          </a:p>
        </p:txBody>
      </p:sp>
      <p:pic>
        <p:nvPicPr>
          <p:cNvPr id="5122" name="Picture 2" descr="http://img-fotki.yandex.ru/get/3300/varjag-2007.12/0_21d79_64baf2b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5344"/>
            <a:ext cx="4608512" cy="41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dooyoo.co.uk/GB_EN/orig/0/5/9/4/0/594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91" y="285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021.radikal.ru/1104/99/670b0247c5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5" y="692696"/>
            <a:ext cx="6096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undercom.narod.ru/images/4-1/ukazateli_na_territorii_ot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</TotalTime>
  <Words>132</Words>
  <Application>Microsoft Office PowerPoint</Application>
  <PresentationFormat>Экран (4:3)</PresentationFormat>
  <Paragraphs>16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Путешествие по улицам города</vt:lpstr>
      <vt:lpstr>Как проехать? Как перейти?</vt:lpstr>
      <vt:lpstr>Презентация PowerPoint</vt:lpstr>
      <vt:lpstr>Какие правила движения появились самыми первыми?</vt:lpstr>
      <vt:lpstr>«Кто медленнее едет, тот и дорогу уступает»</vt:lpstr>
      <vt:lpstr>Как люди добирались до нужных городов?</vt:lpstr>
      <vt:lpstr>Презентация PowerPoint</vt:lpstr>
      <vt:lpstr>Презентация PowerPoint</vt:lpstr>
      <vt:lpstr>Презентация PowerPoint</vt:lpstr>
      <vt:lpstr>Презентация PowerPoint</vt:lpstr>
      <vt:lpstr>Светофор – это дорожный знак?</vt:lpstr>
      <vt:lpstr>Какими были первые светофоры?</vt:lpstr>
      <vt:lpstr> </vt:lpstr>
      <vt:lpstr>шлагбаум</vt:lpstr>
      <vt:lpstr>Презентация PowerPoint</vt:lpstr>
      <vt:lpstr>Потом придумали СЕМАФОР.  Он был нужен для того, чтобы ночью было видно, что проезд закрыт.</vt:lpstr>
      <vt:lpstr>Презентация PowerPoint</vt:lpstr>
      <vt:lpstr>Презентация PowerPoint</vt:lpstr>
      <vt:lpstr>Для чего придумали желтый сигнал ?</vt:lpstr>
      <vt:lpstr>Презентация PowerPoint</vt:lpstr>
      <vt:lpstr>А у пешеходов есть этот сигнал светофора? Почему?</vt:lpstr>
      <vt:lpstr>Кто следит за исполнением правил?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улицам города</dc:title>
  <dc:creator>Натуся</dc:creator>
  <cp:lastModifiedBy>Натуся</cp:lastModifiedBy>
  <cp:revision>11</cp:revision>
  <dcterms:created xsi:type="dcterms:W3CDTF">2012-10-27T17:33:01Z</dcterms:created>
  <dcterms:modified xsi:type="dcterms:W3CDTF">2012-10-27T20:22:54Z</dcterms:modified>
</cp:coreProperties>
</file>