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660"/>
  </p:normalViewPr>
  <p:slideViewPr>
    <p:cSldViewPr>
      <p:cViewPr varScale="1">
        <p:scale>
          <a:sx n="69" d="100"/>
          <a:sy n="69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07A11-6EA6-4E97-A7EC-341678506CCE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15270-BA19-4244-820E-65C0C341A3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07A11-6EA6-4E97-A7EC-341678506CCE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15270-BA19-4244-820E-65C0C341A3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07A11-6EA6-4E97-A7EC-341678506CCE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15270-BA19-4244-820E-65C0C341A3F2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07A11-6EA6-4E97-A7EC-341678506CCE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15270-BA19-4244-820E-65C0C341A3F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07A11-6EA6-4E97-A7EC-341678506CCE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15270-BA19-4244-820E-65C0C341A3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07A11-6EA6-4E97-A7EC-341678506CCE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15270-BA19-4244-820E-65C0C341A3F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07A11-6EA6-4E97-A7EC-341678506CCE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15270-BA19-4244-820E-65C0C341A3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07A11-6EA6-4E97-A7EC-341678506CCE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15270-BA19-4244-820E-65C0C341A3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07A11-6EA6-4E97-A7EC-341678506CCE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15270-BA19-4244-820E-65C0C341A3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07A11-6EA6-4E97-A7EC-341678506CCE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15270-BA19-4244-820E-65C0C341A3F2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07A11-6EA6-4E97-A7EC-341678506CCE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15270-BA19-4244-820E-65C0C341A3F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D207A11-6EA6-4E97-A7EC-341678506CCE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B615270-BA19-4244-820E-65C0C341A3F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132856"/>
            <a:ext cx="7543800" cy="2152650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/>
              <a:t>Я – гражданин России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124744"/>
            <a:ext cx="7344816" cy="2880320"/>
          </a:xfrm>
        </p:spPr>
        <p:txBody>
          <a:bodyPr>
            <a:normAutofit/>
          </a:bodyPr>
          <a:lstStyle/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39062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Глава Российского государства - Президент</a:t>
            </a:r>
            <a:endParaRPr lang="ru-RU" dirty="0"/>
          </a:p>
        </p:txBody>
      </p:sp>
      <p:pic>
        <p:nvPicPr>
          <p:cNvPr id="9218" name="Picture 2" descr="http://img.lenta.ru/news/2008/11/05/poll/pi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2348880"/>
            <a:ext cx="5688632" cy="4266474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41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Денежная единица России – рубль</a:t>
            </a:r>
            <a:endParaRPr lang="ru-RU" dirty="0"/>
          </a:p>
        </p:txBody>
      </p:sp>
      <p:pic>
        <p:nvPicPr>
          <p:cNvPr id="10242" name="Picture 2" descr="http://auction.numizmat.ru/cache/cache_500_1_1_img_102783_2a62b93bff20cb1c61035cd58a09e817img.img?77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2708920"/>
            <a:ext cx="3960440" cy="3960440"/>
          </a:xfrm>
          <a:prstGeom prst="rect">
            <a:avLst/>
          </a:prstGeom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32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Наше </a:t>
            </a:r>
            <a:r>
              <a:rPr lang="ru-RU" b="1" i="1" u="sng" dirty="0" smtClean="0"/>
              <a:t>Отечество</a:t>
            </a:r>
            <a:r>
              <a:rPr lang="ru-RU" dirty="0" smtClean="0"/>
              <a:t>, наша Родина – матушка Россия</a:t>
            </a:r>
            <a:endParaRPr lang="ru-RU" dirty="0"/>
          </a:p>
        </p:txBody>
      </p:sp>
      <p:pic>
        <p:nvPicPr>
          <p:cNvPr id="11266" name="Picture 2" descr="http://s018.radikal.ru/i511/1201/fd/6186401070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2443074"/>
            <a:ext cx="5904656" cy="415623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06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Наше Отечество, наша </a:t>
            </a:r>
            <a:r>
              <a:rPr lang="ru-RU" b="1" i="1" u="sng" dirty="0"/>
              <a:t>Родина</a:t>
            </a:r>
            <a:r>
              <a:rPr lang="ru-RU" dirty="0"/>
              <a:t> – матушка </a:t>
            </a:r>
            <a:r>
              <a:rPr lang="ru-RU" dirty="0" smtClean="0"/>
              <a:t>Россия</a:t>
            </a:r>
            <a:endParaRPr lang="ru-RU" dirty="0"/>
          </a:p>
        </p:txBody>
      </p:sp>
      <p:pic>
        <p:nvPicPr>
          <p:cNvPr id="12292" name="Picture 4" descr="http://life-panorama.narod.ru/Volg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2287588"/>
            <a:ext cx="5848350" cy="4391026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51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Наше Отечество, наша Родина – </a:t>
            </a:r>
            <a:r>
              <a:rPr lang="ru-RU" b="1" i="1" u="sng" dirty="0"/>
              <a:t>матушка</a:t>
            </a:r>
            <a:r>
              <a:rPr lang="ru-RU" dirty="0"/>
              <a:t> </a:t>
            </a:r>
            <a:r>
              <a:rPr lang="ru-RU" dirty="0" smtClean="0"/>
              <a:t>Россия</a:t>
            </a:r>
            <a:endParaRPr lang="ru-RU" dirty="0"/>
          </a:p>
        </p:txBody>
      </p:sp>
      <p:pic>
        <p:nvPicPr>
          <p:cNvPr id="13314" name="Picture 2" descr="http://img-2001-02.photosight.ru/21/983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3" y="2397759"/>
            <a:ext cx="5819775" cy="4343400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11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Флаг – символ государства</a:t>
            </a:r>
            <a:endParaRPr lang="ru-RU" dirty="0"/>
          </a:p>
        </p:txBody>
      </p:sp>
      <p:pic>
        <p:nvPicPr>
          <p:cNvPr id="14338" name="Picture 2" descr="http://globalrussians.com/sites/default/files/news/ros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4021" y="2492896"/>
            <a:ext cx="5630504" cy="4105577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38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0352" y="338667"/>
            <a:ext cx="946448" cy="6599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499992" y="1124744"/>
            <a:ext cx="4248472" cy="3888432"/>
          </a:xfrm>
        </p:spPr>
        <p:txBody>
          <a:bodyPr/>
          <a:lstStyle/>
          <a:p>
            <a:r>
              <a:rPr lang="ru-RU" dirty="0" smtClean="0"/>
              <a:t>В России эти цвета почитались издавна и имели свои символические значения:</a:t>
            </a:r>
          </a:p>
          <a:p>
            <a:r>
              <a:rPr lang="ru-RU" dirty="0" smtClean="0"/>
              <a:t>БЕЛЫЙ –благородство;</a:t>
            </a:r>
          </a:p>
          <a:p>
            <a:r>
              <a:rPr lang="ru-RU" dirty="0" smtClean="0"/>
              <a:t>СИНИЙ – честность;</a:t>
            </a:r>
          </a:p>
          <a:p>
            <a:r>
              <a:rPr lang="ru-RU" dirty="0" smtClean="0"/>
              <a:t>КРАСНЫЙ – смелость и великодушие.</a:t>
            </a:r>
          </a:p>
          <a:p>
            <a:r>
              <a:rPr lang="ru-RU" dirty="0" smtClean="0"/>
              <a:t>Такой флаг впервые дал русскому флоту Пётр </a:t>
            </a:r>
            <a:r>
              <a:rPr lang="en-US" dirty="0" smtClean="0"/>
              <a:t>I.</a:t>
            </a:r>
            <a:r>
              <a:rPr lang="ru-RU" dirty="0" smtClean="0"/>
              <a:t> Расположение полос отражало древнерусское понимание мира:</a:t>
            </a:r>
          </a:p>
          <a:p>
            <a:r>
              <a:rPr lang="ru-RU" dirty="0" smtClean="0"/>
              <a:t>Внизу мир наземный – КРАСНЫЙ;</a:t>
            </a:r>
          </a:p>
          <a:p>
            <a:r>
              <a:rPr lang="ru-RU" dirty="0" smtClean="0"/>
              <a:t>Выше – небесный, СИНИЙ;</a:t>
            </a:r>
          </a:p>
          <a:p>
            <a:r>
              <a:rPr lang="ru-RU" dirty="0" smtClean="0"/>
              <a:t>Ещё выше – божественный, БЕЛЫЙ.</a:t>
            </a:r>
            <a:endParaRPr lang="ru-RU" dirty="0"/>
          </a:p>
        </p:txBody>
      </p:sp>
      <p:pic>
        <p:nvPicPr>
          <p:cNvPr id="15362" name="Picture 2" descr="http://www.primmarketing.ru/img/news/2010/09/17/trikolor/pic64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90" r="6490"/>
          <a:stretch>
            <a:fillRect/>
          </a:stretch>
        </p:blipFill>
        <p:spPr bwMode="auto">
          <a:xfrm>
            <a:off x="323528" y="1268760"/>
            <a:ext cx="412470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56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Герб России</a:t>
            </a:r>
            <a:endParaRPr lang="ru-RU" dirty="0"/>
          </a:p>
        </p:txBody>
      </p:sp>
      <p:pic>
        <p:nvPicPr>
          <p:cNvPr id="16388" name="Picture 4" descr="http://wordweb.ru/uploads/posts/2011-04/1303291899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196" y="2348880"/>
            <a:ext cx="3528392" cy="429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img.gorodgid.ru/files/2008/7/7/1904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2674010"/>
            <a:ext cx="3547729" cy="381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41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гимн России</a:t>
            </a:r>
            <a:endParaRPr lang="ru-RU" dirty="0"/>
          </a:p>
        </p:txBody>
      </p:sp>
      <p:pic>
        <p:nvPicPr>
          <p:cNvPr id="17410" name="Picture 2" descr="http://img1.liveinternet.ru/images/attach/c/2/84/147/84147343_large_Gimn_Ross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271800"/>
            <a:ext cx="5904656" cy="44284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weblinks.ru/upload/11/b9/84/303/5386db6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86719">
            <a:off x="5584055" y="2736990"/>
            <a:ext cx="3333750" cy="2543175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19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ПАСПОРТ</a:t>
            </a:r>
            <a:endParaRPr lang="ru-RU" dirty="0"/>
          </a:p>
        </p:txBody>
      </p:sp>
      <p:pic>
        <p:nvPicPr>
          <p:cNvPr id="18436" name="Picture 4" descr="http://www.ukon.su/netcat_files/Image/paspor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2164044"/>
            <a:ext cx="5998857" cy="4437112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69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посуда</a:t>
            </a:r>
            <a:endParaRPr lang="ru-RU" dirty="0"/>
          </a:p>
        </p:txBody>
      </p:sp>
      <p:pic>
        <p:nvPicPr>
          <p:cNvPr id="1026" name="Picture 2" descr="http://wiki.iteach.ru/images/0/0f/%d0%9a%d0%be%d1%80%d1%8f%d0%b1%d0%b8%d0%bd%d0%b0_%d0%98%d1%80%d0%b8%d0%bd%d0%b0_%d0%93%d0%b6%d0%b5%d0%bb%d1%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2862783"/>
            <a:ext cx="4752528" cy="316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juwelir.ru/images/Argenta/big/82901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732" y="1412776"/>
            <a:ext cx="2843108" cy="2843108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tat.vcene.ua/common/image/product/68/6853/685337/pho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714769"/>
            <a:ext cx="2808312" cy="2952152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64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животные</a:t>
            </a:r>
            <a:endParaRPr lang="ru-RU" dirty="0"/>
          </a:p>
        </p:txBody>
      </p:sp>
      <p:pic>
        <p:nvPicPr>
          <p:cNvPr id="2050" name="Picture 2" descr="http://akak.ru/steps/pictures/000/051/689_lar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0842" y="3789590"/>
            <a:ext cx="3995936" cy="2996952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fs02.androidpit.info/ass/x27/3461727-131805530036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2633936"/>
            <a:ext cx="2736304" cy="4104456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g13.nnm.ru/a/d/1/3/1/ad131885076b07370ae5e58dbf683b78_full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125" y="1795333"/>
            <a:ext cx="3130688" cy="2348016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lol54.ru/uploads/posts/2009-01/1233118407_red-fox-kit-indiana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3566" y="2066375"/>
            <a:ext cx="2407908" cy="1805931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appy-with-kids.ru/wp-content/uploads/2012/05/yozh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618" y="4090608"/>
            <a:ext cx="2281174" cy="2695934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49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люди</a:t>
            </a:r>
            <a:endParaRPr lang="ru-RU" dirty="0"/>
          </a:p>
        </p:txBody>
      </p:sp>
      <p:pic>
        <p:nvPicPr>
          <p:cNvPr id="3074" name="Picture 2" descr="http://attachments-blog.tut.by/33314/files/2011/05/tumblr_kyv3oypVHd1qajr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19474"/>
            <a:ext cx="4572000" cy="3438526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xooma-worldwide.ru/shutterstock_134852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5766" y="4437112"/>
            <a:ext cx="4778234" cy="2241427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galeri.milliyet.com.tr/2008/4/30Farkli_ulkelerden_dunya_kadinlari/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7045" y="2304802"/>
            <a:ext cx="3335676" cy="2229343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cs301601.vkontakte.ru/u81133283/-14/x_b5d1ef9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2826060" cy="1880921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10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сказочные герои</a:t>
            </a:r>
            <a:endParaRPr lang="ru-RU" dirty="0"/>
          </a:p>
        </p:txBody>
      </p:sp>
      <p:pic>
        <p:nvPicPr>
          <p:cNvPr id="4098" name="Picture 2" descr="http://img-fotki.yandex.ru/get/4814/89826392.2c/0_707e9_60b6b02d_XL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599" y="1917489"/>
            <a:ext cx="1743008" cy="2304256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g-fotki.yandex.ru/get/5212/28257045.57b/0_6d276_478c2e8f_XL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3738667"/>
            <a:ext cx="2376264" cy="303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rudocs.exdat.com/pars_docs/tw_refs/297/296279/296279_html_m96f180d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652571"/>
            <a:ext cx="2299334" cy="287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coollady.ru/puc/3/mult-3/0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0418" y="4138622"/>
            <a:ext cx="1956029" cy="263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mg-fotki.yandex.ru/get/5014/89635038.616/0_6fa73_b9c2ffd1_XL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1999845"/>
            <a:ext cx="1899743" cy="269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g-fotki.yandex.ru/get/6001/milolica2011.a0/0_71db9_9af6bc07_XL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2223047"/>
            <a:ext cx="2076548" cy="225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06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Россия</a:t>
            </a:r>
            <a:endParaRPr lang="ru-RU" dirty="0"/>
          </a:p>
        </p:txBody>
      </p:sp>
      <p:pic>
        <p:nvPicPr>
          <p:cNvPr id="5122" name="Picture 2" descr="http://www.all-russia.ru/uploads/karta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2474846"/>
            <a:ext cx="6912768" cy="42928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22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Россия занимает 1 место по территории среди всех стран мира</a:t>
            </a:r>
            <a:endParaRPr lang="ru-RU" dirty="0"/>
          </a:p>
        </p:txBody>
      </p:sp>
      <p:pic>
        <p:nvPicPr>
          <p:cNvPr id="6146" name="Picture 2" descr="http://album.foto.ru:8080/photos/pr0/229521/4446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7949682" cy="403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51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Здесь проживают русские, татары, чуваши и многие другие народы</a:t>
            </a:r>
            <a:endParaRPr lang="ru-RU" dirty="0"/>
          </a:p>
        </p:txBody>
      </p:sp>
      <p:pic>
        <p:nvPicPr>
          <p:cNvPr id="7170" name="Picture 2" descr="http://i048.radikal.ru/0712/51/996c2f82a79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321380"/>
            <a:ext cx="8808913" cy="39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44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Столица нашей Родины – город Москва</a:t>
            </a:r>
            <a:endParaRPr lang="ru-RU" dirty="0"/>
          </a:p>
        </p:txBody>
      </p:sp>
      <p:pic>
        <p:nvPicPr>
          <p:cNvPr id="8194" name="Picture 2" descr="http://i.dailymail.co.uk/i/pix/2010/02/21/article-1252699-085AE386000005DC-192_468x3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0688" y="2304262"/>
            <a:ext cx="6477656" cy="4553738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34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98</TotalTime>
  <Words>141</Words>
  <Application>Microsoft Office PowerPoint</Application>
  <PresentationFormat>Экран (4:3)</PresentationFormat>
  <Paragraphs>26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Волна</vt:lpstr>
      <vt:lpstr>Я – гражданин России</vt:lpstr>
      <vt:lpstr>посуда</vt:lpstr>
      <vt:lpstr>животные</vt:lpstr>
      <vt:lpstr>люди</vt:lpstr>
      <vt:lpstr>сказочные герои</vt:lpstr>
      <vt:lpstr>Россия</vt:lpstr>
      <vt:lpstr>Россия занимает 1 место по территории среди всех стран мира</vt:lpstr>
      <vt:lpstr>Здесь проживают русские, татары, чуваши и многие другие народы</vt:lpstr>
      <vt:lpstr>Столица нашей Родины – город Москва</vt:lpstr>
      <vt:lpstr>Глава Российского государства - Президент</vt:lpstr>
      <vt:lpstr>Денежная единица России – рубль</vt:lpstr>
      <vt:lpstr>Наше Отечество, наша Родина – матушка Россия</vt:lpstr>
      <vt:lpstr>Наше Отечество, наша Родина – матушка Россия</vt:lpstr>
      <vt:lpstr>Наше Отечество, наша Родина – матушка Россия</vt:lpstr>
      <vt:lpstr>Флаг – символ государства</vt:lpstr>
      <vt:lpstr>Презентация PowerPoint</vt:lpstr>
      <vt:lpstr>Герб России</vt:lpstr>
      <vt:lpstr>гимн России</vt:lpstr>
      <vt:lpstr>ПАСПОРТ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– гражданин России</dc:title>
  <dc:creator>Натуся</dc:creator>
  <cp:lastModifiedBy>Натуся</cp:lastModifiedBy>
  <cp:revision>11</cp:revision>
  <dcterms:created xsi:type="dcterms:W3CDTF">2012-11-05T11:41:48Z</dcterms:created>
  <dcterms:modified xsi:type="dcterms:W3CDTF">2013-01-25T17:27:36Z</dcterms:modified>
</cp:coreProperties>
</file>