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71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3F76-B301-4938-ABFA-7F3606DDA927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7ACC5-B709-4220-9834-74C8454CF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3F76-B301-4938-ABFA-7F3606DDA927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7ACC5-B709-4220-9834-74C8454CF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3F76-B301-4938-ABFA-7F3606DDA927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7ACC5-B709-4220-9834-74C8454CF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3F76-B301-4938-ABFA-7F3606DDA927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7ACC5-B709-4220-9834-74C8454CF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3F76-B301-4938-ABFA-7F3606DDA927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7ACC5-B709-4220-9834-74C8454CF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3F76-B301-4938-ABFA-7F3606DDA927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7ACC5-B709-4220-9834-74C8454CF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3F76-B301-4938-ABFA-7F3606DDA927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7ACC5-B709-4220-9834-74C8454CF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3F76-B301-4938-ABFA-7F3606DDA927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7ACC5-B709-4220-9834-74C8454CF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3F76-B301-4938-ABFA-7F3606DDA927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7ACC5-B709-4220-9834-74C8454CF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3F76-B301-4938-ABFA-7F3606DDA927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7ACC5-B709-4220-9834-74C8454CF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3F76-B301-4938-ABFA-7F3606DDA927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7ACC5-B709-4220-9834-74C8454CF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13F76-B301-4938-ABFA-7F3606DDA927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7ACC5-B709-4220-9834-74C8454CF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t="-3000" r="-2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132856"/>
            <a:ext cx="7920880" cy="1938992"/>
          </a:xfrm>
          <a:prstGeom prst="rect">
            <a:avLst/>
          </a:prstGeom>
          <a:solidFill>
            <a:srgbClr val="FBEAC7"/>
          </a:solidFill>
          <a:ln>
            <a:prstDash val="solid"/>
          </a:ln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Интеллектуальная игра</a:t>
            </a:r>
          </a:p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"Литературный тайник"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476672"/>
            <a:ext cx="756084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3. Вставьте пропущенное слово в отрывок из сказки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84" y="5085184"/>
            <a:ext cx="403244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ерстами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2" descr="data:image/jpeg;base64,/9j/4AAQSkZJRgABAQAAAQABAAD/2wCEAAkGBxQTEhUUEhQVFBQVFRUUFBQYFBcVFxQUFhQXFxYVFRQYHCggGBolHRQUITEhJSkrLi4uFx8zODMsNygtLisBCgoKDg0OGhAQGiwkICQvLCwsLCwsLCwsLCwsLCwsLCwsLCwsLCwsLCwsLCwsLCwsLCwsLCwsLCwsLCwsNywsN//AABEIALcBFAMBIgACEQEDEQH/xAAcAAAABwEBAAAAAAAAAAAAAAAAAQIDBAUGBwj/xABBEAACAQIEAwUFBQcCBQUAAAABAgADEQQSITEFQVEGEyJhcTKBkaGxI0JSwdEHFDNicpLwguEkQ6Ky8RVjk8Li/8QAGgEAAwEBAQEAAAAAAAAAAAAAAgMEAQAFBv/EACcRAAICAgICAgIBBQAAAAAAAAABAhEDIQQSMUETUSIyYQUUIzNx/9oADAMBAAIRAxEAPwCrZo07RTmMsZ4p9QJd5HcxbmMsYxIFiHMYYxxzGHaMSFtiGMbJiiY2TGIFhXiSYDEEwgbATEGBjEtNQLBeIJhkxtjNQtsQ5jZi2jTGEkKkwiYV4TGJzRgpsMwExN/IwiZoDYZMK0JmhZpwIq0KAQmM00JoIRMLNOMsWIUReC56TjWxyAGT+CcJau1yCEBtpqWI3C/rsI3xbCinVZUBC6FQdSARsTB7rt19m06sihhAp8rwhf8Ay0FM/WEBJjiAH7vu6RwIOn+fGHlB8j/m4j9FrjUWnM5Ij90Onz/3hSZby+UEy2b0Rt2keo0W5jLGeWke8IYxlzFsYyxhpAsaqb7290jvfqfgI+5jDGNQqQ2w8z8v0iGHmflFM0QWhoEI+piGHmYZMSTCBYCIkwi0STOBCYeZjTDzPyi2iCZouQ2R5n5RBHrFkxsw0KYkj1+MTYRRMRCFMGUQig/wxV4RmgsTkEAUQQTTKBkHSDIOkO8E42gso6QrQEwTjgaSVwvAd89rWUasbcuQHmdpEUa6C5Ogm87N8NFJLt6k8s1tT6DYe+KzZPjjZsY2yfhqa0FUW1NlAHIfoOZ5mZPtfRArD/V8jf8AOaSvXLHNbQ6A9LWIH5mUPbP+IPU/RZFgb+RN+WPnFdTOd2OkWkSDFIdp6SJZIeaBBcwztFUuXr+U45BF7cr+dzCjipeCYcbNmjTNAxjTmecke62ExjLGKZoy5hpAsS7SO5jrRloxIU2IMSZfcM7MvV1JyjnyA9TzPkJPbsZcaOL8vEfzEphx8kldEcuZjTox7GIJllxfg1SgSHsQOY/zbzlYTAlBxdMZHIpq0EYRMDGNkwTbAxiCYZMQxhJC5MSxiSYcSTCFtiTCkqnw+o2oX4m31ia2BqLqVNuo1+kztH7FsjQoLxJhoxhw4QgmnAEEBEOccJgBghgTjC57M4EvUzfhNl/q5n3D6ibTEuFXIANVsATYW2kDgeGFKkCeQtfzv4j7z9BIPEeNhm7tEaq9/YQXKnzax18gJ5uXtlyUvCKY1FbJ1E5siN4VJJvvfN9OY+Moe2R+1A6Zvy/SXXD2yV+7rIVq2VsrNmy3FxY6X3t5GZ7tTVvXPl+ph4oNZUZOScdFNbyjicomOIJeTNDpEVT5e+EYaTjh2jt74IVM6CCcEahmjZMMmNO0gSPZbGnv+L/pEbIPX5CLJjbGGhbG2B6/KWPZvCCpWAYEgdDblvfylaxl72NrBajk72AUfiYnYee0bjrsrJuTfR0bRnSmouQijQXNhGqPEqTHKtRSTy2v6X3lbi+Gsz5q1UC/SmxVQeQN7D1jmN4SiUHyXZtDnO9gb+HoJXPn9ZVFaI48C423sn47BiqhWwJ1y30905Vi6GR3T8LETpGBxt8MWdgtlZcx2JAsJzPE1szM3JiSPTl8ofInHJBSA4sXGTQ0YgzQcD7MvWAeqTSpnYAeNx1APsjzMu6vYzDkWQ1FY7MWza+YtIitzRgGiDfrJGMoFHZCRdGKk+htIxhgthG/+CXPCeHGwc20PiJPsi2oXz85VYYjOt+stsTWUnTRQABc9OZ84rLJ+EMwY1N2/CJ+GWk6kNa4YnxHUi+mvMR1MrsQnhCjcbEny6StrUGRVZ1Kh9VJG/uOoh4bElDcW108jJXB+S1LFP8AGLEY/h+cZgpR+mwaUDLrNj3pamXYFmvZQo216Si41h7EVAPa0YdGj8GR31ZBnxdGVRH+aw6WHZzZVZv6QzW9bSbwfAd/WWnsDqx6KNT/AJ5zpOFpLTUJTAVQLADT49TKnKiVnJ3okGxuCNwQQfgYWQ9Z1Di/DVxFMqwGaxKPbUEDTXpOZEzoys6hrKesk4BgtRWe+UHW2vLQ29bRkQyf/E01I6Pw1BiHRF0pqAzW5jl5i/L3zW4epTpeBAtIADQDKCCbCx56ys4NxkVqa1BTyXCi1+WoFzby+cn9xc3Yq5F2phlF0P8AUDqNpF1UW0i2MbSZB7U8PVu5rbPTcC/VCDdT8LzlHF3zVWPnbfpNp2s4v3ASkqoHILPldmsNlDFhcbtpMFUcm5PO5jcUXdiMzXgl8O4NVrVVpIrZmGbU2ULzYnprNFxPsZUoUjUFVaoX2lCFSB1Fz4h8JpOxtG1DP95rLf8AlUbfG8usSL03B2KNf+0xndiEtnIGUg2IsRuIYkvi48fuEiX0M2EuysJqnQ5T2EKDp6QQzjRMYy7RTGMtIkj1giYhmgYxsty3J0A6noBCoFsCIWIA3Jt/vOh9mcAaVIaoUbxLp4rnQkn3So7IcEzBnqi1jYp9425EchNTX0II2GmnIGA5boxK9jRolWLlxl3Iy+L0vfUeVoxWxoGZncIEBLIQMuUC9id72i8ZiFXWo606a2bMWHitysdfhMT2u43TxAQUmutyWXu8p0PhLOd+uXlNirBnKkV/FuMmqopouSkCTbmxJJk7slwcuwrOPsluFBH8RvL+USnwGHRjnrsUog6kAlqh/BTHXqeU1lDtRRVFC0XSmBZLsg0HQXlDeqJarwX7GBfpqT0HMmZqt2sX7lNP9dW3yUGVWP449ZWV6lNVOgppe3+pjq0BtAqDKnjNVHr1Wp+wXJXz6n3m5lcxj1ekUNj7tYwY1bMegrzY9lqdM3qsaZ8QADC+Q5bmxvYHeZvhGFSo7K+b2CQQbEEfWbng2GpJSpqAqkXN2AJe+5ufODlVRs7E226LDGMrWVjTKnUhlLaE2HMW9ZneO8AFIGpSPg5odSvQg8xNBSWncKWR21y6KSBv7hG6lZKodHBVF8RII1Cm9vLaTWUxi3tejE/v3dqTcj+Ubm/U/dlTi8Y9TfQDZRsJpe0ajFOi4VB3dNcpf2VvvbXU2vKTifCu4UF3BZjooGwG5JlWHA+veibPn7zpvZZ9had6tRvw07f3N/8AmbK8zPYWl9nUe27BSfJdd+Q1ljj+LW8NKzH8X3R6dfWDNpMUotkviePFGkznexCD8TEW+AnMZpamdtXGYn2jmO38vT0lfwzgz4muaNEDTVmPsog3Zv05zcck3SClHqtlSJY8B4O2KrLTByqScznYAakDq1uU2mP/AGf0aWGqOKlSpWRc19FTS2YBBrtfcydw8062FolmWjcAK+ihcRS8B/uW3wj3B0JWROSRO4dwwUAlMm4IIuNNQbqP7b/CSMdUZFZ3y5KYLZx4SAOQa5N/UWMhV6WOK5CtJulW40t97ff3TP8AajHYmvTegiBhSVKtdkJu6kXBVOSg7i5knxSb2XyzRiqTKHtHxinilWoUNPEL4XsLrVTk1+TCUSi+gBJ6DWJkzhH8ZfRv+0x9dUSN2zpXZM/8JTU7rmU33ve+vuIkjtBjVpUGuwBfwL7/AGj7h9ZS9iyVSuXYCmMrEk6g2Nz8APfKjjWOOJfN9waIvQX39SReJclVgd0tlXxKlZ7gkqwzBraegMinaTsSCKVr8z9ZBO0PG9DXV2g3aCN1TrCjQbNExiCYlvfCpUS7BUzM7EKovuSbASWj1HIn8F4LWxdTu6IFxYszaJTU/eY/lzm34BwJeH4pBVyVjUWyVStgjfyg3t/4mq7N8FTB0FpLqx8VR+buRqfQbCRu1tDPhyw9qmQ6nn5x+KK8s83NncvHghcV7Mk1Gq4ar3TtqykXUmQG4Tj28JqYdVOhcAkgHew6zUYDE95SRx95QT684bCdLFGzo5pJVZxTinZerTNUp9qlFsrN94DqV6Rns5wrv6l2UmmurWGjHkt51Lh1hjcStrhlUkcjfcH4zA9qcH+5Y+nqRRzLVRQbBVJ8Qy9RrrOnGvAePI3pi+1vZtUo99TuMllZNwEJ5dLTN4sfZ0vSdQ4kq1sNVAIKvScg8vZuDOX4nWnS5aAXPoJMm2tlNJMFPCoVLXYgeViOokZAC4sCBmG5ud5YJhjkKhgb6g8pF7kLUQBs2oPzmp7Zo1xf+J8frILCS+Kjx/H6zSdkOzKsBXrrcHWmh2I/Gw5joI6DSiiSflmZ4VXyVVaxIF726EETc8K4sH+zYABdiSDdbeE26cr+Ul9pMAtSixygMgupAA0G66crTPcApd6CmbJVTxUqnQc1I5r5ecyWS11YUIJfmjUri02XUcyq3APmRzkHi+MApVMiXuLOba5SbH0OvOEalVf4mFFQ/jplSG8yrWIh1VqVQO8p9zQQh2QkFqhU3UG2irex90X1QfyPwin4NVTxKi1cw1cEZiOXKUXFqgaqzVSeiUh7VhtnP3L79dZr8LgnTFGtTQZXuTmIVypXUInS9tecT2owmFq08zkLWI8DLbMT0denrKv7l9enomni6vv9mWpcQc0AALLmIWmNEXzI5nzMRh8C9RWY1D4RfmQDfl849hcM9JQlRWVg9yCNbHYi/lLEFLNlNS1hn0HXS3zkmSdN0NiroqaNZkI8XeK2nO4PPSbz9n2EC0KlW2tWq2v8tM5QPjmmUqd3mXu7ne99tpp+y3GqSYWmhzXBe9gNy5J3PnHcZ9pXQrNfWjWFbgg7EEH3i0wPZvBd8mIwxJD0XZqeosSfAwa42uoPvmhr9pqYByhs1jluUAvbQkFpiMPVxDVKmIp1BQZyxbK1rBjcjbbSWzcUvyJoqdpxRpicY/8AwjeHe72N+7y6XddCNh5xzgmEXD8SqU0uQcOpueZBW5+szdLieMIJ/fKgy62LHUeWkRR4hiadQYo1FqPbu2z6krcXUiw6bxEHCLtyDmskl+pWdsuHihi6qLopIdR0D62+N5B4T/FH9LfSWnbrHitiQ6qVHdqtr39m/OwlXwcXqHyRj9IM/DGx9WXfeFaVgT9odRyITb5k/CM0tNPfHsSPDT/ov8WYxmlrr8PSQvwTSvsIx/8ADHmx+srjt8JO4h7C+p+sgX0EowfqVv1/wRWGsEWw1hR4suiZddkcPUNYVKTU0NLLY1BcFnJVQBzO8o7zUdleA16lE1koGopaystYI4K9FIIOsmZ6U5JI3FbjuJoNbF0VZRa9SiSSL8zTOtpV8a4w9d8uHdzSZQhy2ALEEsGJFwQDIdPitWk1RT3neVMuYVxZ1CnXIR4WNuUm0MpKsgAVndgPI6XlPG/KdHm56UStw+Gr5QEZlXkO+P0EXlxY2qN/836iWq0woAiDPUeOP0R9mVdIYrvboxV6ngNRsrADrpsbCQ//AECnjfs6eY2ymtiqly61LnMiDY3FvSS+P1QEUMSAW2XRmsNFU8ies1XBMGKNBEChdMxA/E2p1O8g5MV3SRXhf4WRcHwJFUU1REUDKDmZuVrimdAeet5yTjFEKcm+QuvrZrX+U7g1UKGY6BQWJ8lF/wApxLigL/aDW5Jtz8Rv+ckypJIqwtt7ItGvakwG40HvkfCjxr6iJNJ/wt8DJOCwpLXNxYggW1MVpFQruUfEqKhtTvdza/hGpHv298368WoHaqgGwF8unKwMyPDaQ75qmaldSAFqNlzC2u485Pp0PtC7U6Dgg+EVECjpYXnJ6RO8bbbTL2vxGjlYGtT1Vh7Q5gzCYPFNSdai6kcjex0tYy6WkUFQmnQ8QOpen4D1UX6cpQCnp10mN+yrjYHJSiyyxPaTEPsy0x0UD6m5kbBY9jVQ1Wer4vZLNYtyuNiAdbeUi7e76wsG4FT0Vm/1BT/tCi7OzYYYq1s32FxakXVv5iTYM4vbO3NVJ0A52jHGMMGPhRTUrLlBPhIKkEXJGlxcTO9nM7VVCNl3cgi4JVbajrNemHYsC5Gljvcm2w2GUX1tMS2Kz1HRncTw2q/gCvmpi96jAXXfLTUXuPefdKR8cUzJYNmy+R32nR3W9r8tQRuPQzJcdwop1ybCz+NdNifaHx+s6SXsnT7MrUpBRoANDoNhHuzoU0agai9RsxCMq3CG99dN/wAoiq1lPpL39mGKJp10v7Lq49GFj81hcddmzckvjqhhaBKIowlbvA13bIbOp3UWS+1rTOYx3V3U3p2JGS2oF9FN518Oes5128wuXFZuVRQ/vGjfSXY8KT3sh5PIlKOtFJhSWJzEm1iNdrw+H4giqmYGqM4Bp/j1Ay7aX0hcPplnsN7E/DWNI9nDDk4Pwa8L44/K416E/JJY4yv2W3bDhdYUabvQFNEZlve7HObgML3022EoOCizOf8A2z9RO08VwqVqT0quiVRlzclY6qb8tZx2lS/d3rJV1y3S4BKsQeTDTpE5YdU0iyE+7tlhnzU6Z6BkPua4+TRl3yjSN4DGd4GTKo1V1yixt7Leu6n3RWPbIF0VmN7ki406DlJJQ/JA/DdtPQ1i28C+ZP1Mgjl6x+viQyKALEC5HSMW2j8aqxsqvQd9/WCLCny+EEMzqy0pUmdlRAWdiFVRzYmwE712e4X+7YalQvcotmIFgXOrH4mYP9kfBM71MW40pnu6N/xkeNh6Cw95nTWioK2HnyXoqu0WGp1KDiqoYBTlPMHlY+sztLD5QgGgRbS77QVb5KY+8c7f0rtf3/SVjz0eLj25EGaXoZeNGOvGmlgkiY2qqGnVYArTcZrjZH8LH5zWHy25eky+LoCoj0zs6lfiJzte0mNw4NBa7qEJW1lJFujEXkXKjtSK+O7VG5/aVx1aVE4ZW+1qjxgbpS536FtROXVcUxtra3TSN1qrMxZyWZjdmJuSfMxA89ufpImrKk6L7A1mamCdTr77bSmXFNe5NzLak9lAUm1tPDKbE+2bbeemvOIxpdmFLJaRueyuEp1cNnqUwzM7anfSw3HpLE8BoH/l/wDU36yD2FqXwtvw1HHxsfzl7Vpgix1E5qnRik/sqMfwvDpSqMKYuqnmTY7DS/WZICa7jXDHem3dsb6XU65gDewPu5zIxcz1f6c9O2MVjy98iUGHjbnl09SwH0vHsU2h+EZpm1NvMqvw1P0EZjWheeXfK/4LTgONFOtTc6KTlbyzC31tOiXnJqD8jsZo+F9oqlJQpAqKNAGNmHo3T1nPRLLDKbpejbXmW7XVvtaajdVJOl7XNwDCr9qnItTpoh/EWz292kpaZZszM5LMbuSNz+kyTQHwThtor8fj2N0sAAdSL6y7/ZvjMmKZDoKtOw/qQ3HyzTKVTq2pOp198l8GxBp1VqgXyMCPO24+BMqwwrwSZp6tnbRI+O4VQr5TWphytwpJIsDvsZGwfGqFUApWp3OuUuFYeRU6yfTrKdmT+9f1lZN5Kw9ksHe4pEHyquPzjNfsdg8rHu3BsT/Fbe0vDVX8S/3L+sj8QrDuapDKbU32YfhO2s5peTq1Xoaw+DUhS4NQ2XVzn5cgdB8JYPWKoeS2ttoPhsJkuw2Np4mjkYAVqVlfKzJnXZXspF+h85ZY7AU0xFJmB7qr9mfG3hqDVTck2DDMD7pHPDJ7ssjyIpUkY3F0k/f2KADKArhSLZ2upvbS9t5V8Q/ggturWB5kG4ln/wCiDD4qsuvgbOup0pe0pPXp6yt4shNIM9g2bUDbW8nlqaQxK4uSKQNfn84q/n84LDyh5B5SoRQfi6n4wROVfL5QpwNs9M9l+G/u+Do0uaoC3m7asfiZPq1AoJYgAC5J5AbmU6caFNb1nKqgXP3uW4BNsyugAYX5WvMD+0PtuKynD4YnJ/zaliC/RFB2HWBCuobjLs7NRTxXfXq8nPh8kHs/r74GkPgFQHDUiNsi/SS2nrYP0TIJ/s0NPG2McqRljGswTMP2/wCHZXWso0cZW/qGx94m4jeIw6VFKVFDKeR+vrF5Id40Hjn1dnHTEzX9oOxjIC+Gu67mmfaUc8vUTJYYXdR/MARbbXn0nmTxuHkvhNS8F7SrooC5tgNwQfhKTG5c5ym4Ot/WXRQGqT0UfPSUmP0YD+UfnJMVdrKMn60aHsJxAK70mNg4BX+oaEe8W+E3GecnwPMg2sdDzvvpNXwvtYvs1wdNO8A+q/pGSWxaja0a5TMp2tw6q3eIR4tKg/C3XyuJaYnj1AIStZL20sdf7d7yZwvKyB1swYeHYgLfb16+cVIbhc4yuOjmmIqggAEHXW0S58CjTUlvPp+U6LxSjh2JR6SPUIvkXKlQjmynmfKYnjOAVLPSOal7IJFmRt8lQcmmpj4/yVRMd/ePIHzMbZfK0RaGZJWP/vHkJIwmIGa21xbfykGP4FrVFPu+MxoFx0Q6i5SR00krDCyj4/GMcRP2j+pklNh6CW8bbs8jmaVBkQsg6D4Q4YlhBbBSsrBgASDexG8VXZWbMBbNqRbYwoVoEoJtSDWR9evolcMxrUKq1aejrffZgd1YcxN2nHUx1E0VHd1iM5B1ClNQyN62nORJnDsYaNVagFyt/De1wQRa/TWdOKar2Fim4tX4NDxqs2IpUKzO9wxpVUyhQzKL3utsw159ZluPKQ4OtiNOmk2dTiWGq4coHVTlJsTlyHfYjUk89zyEx3GKilEsb3J3Nzt8p5NS+TZ67cemisv5QxbpELFZukoEirCCNXgnGHWP2nYvKaCi3eWqMDuVU2GYDkeh9ZhsDgHqnwiw/EdvjzM0WOwQxGIeq4dkGVKYUaFVFvbvYi99pLK2FgpFthbb3XkffqqR6UcfZ2y17GkpS7liCUN181MvXmIo1qlNgwzlh5WHpa201PDuJrVHNX5o2h93UT0uFyVXSR5vM4zjLtHwSWjTCOvGWnpEImHCgE44WjSj4/wEVL1KQC1Nyo07y3/2l1FAwZ44zVM6M5Rdo5qL3J0vsdCLW5GR8RQGRlupY7bb+s1XbPhQt+8INRYVRyIP3/WZQk8iPdPDy8d4p1Z62LKskbICYCqu1viIwyEGzb85Ztm6yJiqJOvPnOuxsKiyMTLDg/Fa1FvszcX1Q6qf09ZCw6qT4jYRYr5bhNB13Jgj2a9gKqXu5se9QnV6LX1XMPu7zN8Q4hmdzTGQOQX1uGYcwOQvrIX7y+UrnbKdSuY2PujU4FQ+w2PWJvBaC00IBEOFaC044aqpfX4yRh20sdxECAbx2LL1ZFyuMpxtD8ONhjz1/wA6Qw4l0ckWePLHKPlCwYcKHDFsOP4dgfC23I8wYxBMlHsqChLq7HqishIvofmIhVFwSoa3IjeS3OenruBe/mOUhrE4WpXGXkbmuDTT16HMdg07vvFXKdNASfXQypI9ZNqjxQiQd/pJpQ6ScbLVk7xUiFBJBoDkbQTTDRUKb5R4m2/EYTUn8/7v95O45wA4XKb51fc/hbmPTWVQF/ZUesRqixS+h1kqD8X9x/WMtVcffYf6to8MMOdohjTHQ+gvOVBNMl4Tj9dbL3xIJC+KzWBNtDadBG05hnG45WPskbTplB7qp6gH5S7iTblTZDyYJU0LgBghT0CMVeAGFBNRg1xGnmo1VPOm/wD23nK1xLWGov6TqHE6uWhVbpTf/tP6zl5w5sLEbTz+dWi3hp0xP7w3UQGueojRvzNvcIkp/N8hIqLLBXNxfS/URm0WtMtsdOth8BEwZaHYXdhAQ4LQQRwUEEOaYEBBaHBONoFolhFCE5nIySVDtj/giGWBbHa0GT4xqIGkwkXxD0MkSMgsw66yUJbx/B5fJVTCtDgMWiXIHUx/gnSt0TmqZaOW22t+pO35yAokrHPqF6an8pHk3Fjdz+x/KnbUfoZqLcxOT+b5iAjS9r/WGtIHkN/lE5Xc2XYo1BCgo6/OCQK6DMdOcOLNv+Dqvb+oBQprzZ7j3DX6iZQKEXX3+vMwQRPopxLyR2JbfRd7dZArY22iiwgghR8hyeiLUxLHmfjOn9mMT3mFpMd8uU+o0/KCCVcfU0RcjcSxMVaCCemRAvDggmmFN2zrZcHV6tlX4sLzmlLFEaHUQQTz+X+xZx3SJFUXHu+UjA3AA5wQSKJZP0Ld7Dy5Rik94IJz8DMb/OhyFBBAKgoIcE4EEOCCYEFGsQdIIIUfIvL+jIgMmUK19DBBHs8uL2OH2h5behkmHBKeN4ZJzP3DtH8HYNc8h8yf/MEEbmf+NicH+xDdRrknzjdZrKTBBNxaxqvoB7nv7E0GuPkYpFswHrBBPNfk9pLSIOKHjPrBBBOFvy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data:image/jpeg;base64,/9j/4AAQSkZJRgABAQAAAQABAAD/2wCEAAkGBxQTEhUUEhQVFBQVFRUUFBQYFBcVFxQUFhQXFxYVFRQYHCggGBolHRQUITEhJSkrLi4uFx8zODMsNygtLisBCgoKDg0OGhAQGiwkICQvLCwsLCwsLCwsLCwsLCwsLCwsLCwsLCwsLCwsLCwsLCwsLCwsLCwsLCwsLCwsNywsN//AABEIALcBFAMBIgACEQEDEQH/xAAcAAAABwEBAAAAAAAAAAAAAAAAAQIDBAUGBwj/xABBEAACAQIEAwUFBQcCBQUAAAABAgADEQQSITEFQVEGEyJhcTKBkaGxI0JSwdEHFDNicpLwguEkQ6Ky8RVjk8Li/8QAGgEAAwEBAQEAAAAAAAAAAAAAAgMEAQAFBv/EACcRAAICAgICAgIBBQAAAAAAAAABAhEDIQQSMUETUSIyYQUUIzNx/9oADAMBAAIRAxEAPwCrZo07RTmMsZ4p9QJd5HcxbmMsYxIFiHMYYxxzGHaMSFtiGMbJiiY2TGIFhXiSYDEEwgbATEGBjEtNQLBeIJhkxtjNQtsQ5jZi2jTGEkKkwiYV4TGJzRgpsMwExN/IwiZoDYZMK0JmhZpwIq0KAQmM00JoIRMLNOMsWIUReC56TjWxyAGT+CcJau1yCEBtpqWI3C/rsI3xbCinVZUBC6FQdSARsTB7rt19m06sihhAp8rwhf8Ay0FM/WEBJjiAH7vu6RwIOn+fGHlB8j/m4j9FrjUWnM5Ij90Onz/3hSZby+UEy2b0Rt2keo0W5jLGeWke8IYxlzFsYyxhpAsaqb7290jvfqfgI+5jDGNQqQ2w8z8v0iGHmflFM0QWhoEI+piGHmYZMSTCBYCIkwi0STOBCYeZjTDzPyi2iCZouQ2R5n5RBHrFkxsw0KYkj1+MTYRRMRCFMGUQig/wxV4RmgsTkEAUQQTTKBkHSDIOkO8E42gso6QrQEwTjgaSVwvAd89rWUasbcuQHmdpEUa6C5Ogm87N8NFJLt6k8s1tT6DYe+KzZPjjZsY2yfhqa0FUW1NlAHIfoOZ5mZPtfRArD/V8jf8AOaSvXLHNbQ6A9LWIH5mUPbP+IPU/RZFgb+RN+WPnFdTOd2OkWkSDFIdp6SJZIeaBBcwztFUuXr+U45BF7cr+dzCjipeCYcbNmjTNAxjTmecke62ExjLGKZoy5hpAsS7SO5jrRloxIU2IMSZfcM7MvV1JyjnyA9TzPkJPbsZcaOL8vEfzEphx8kldEcuZjTox7GIJllxfg1SgSHsQOY/zbzlYTAlBxdMZHIpq0EYRMDGNkwTbAxiCYZMQxhJC5MSxiSYcSTCFtiTCkqnw+o2oX4m31ia2BqLqVNuo1+kztH7FsjQoLxJhoxhw4QgmnAEEBEOccJgBghgTjC57M4EvUzfhNl/q5n3D6ibTEuFXIANVsATYW2kDgeGFKkCeQtfzv4j7z9BIPEeNhm7tEaq9/YQXKnzax18gJ5uXtlyUvCKY1FbJ1E5siN4VJJvvfN9OY+Moe2R+1A6Zvy/SXXD2yV+7rIVq2VsrNmy3FxY6X3t5GZ7tTVvXPl+ph4oNZUZOScdFNbyjicomOIJeTNDpEVT5e+EYaTjh2jt74IVM6CCcEahmjZMMmNO0gSPZbGnv+L/pEbIPX5CLJjbGGhbG2B6/KWPZvCCpWAYEgdDblvfylaxl72NrBajk72AUfiYnYee0bjrsrJuTfR0bRnSmouQijQXNhGqPEqTHKtRSTy2v6X3lbi+Gsz5q1UC/SmxVQeQN7D1jmN4SiUHyXZtDnO9gb+HoJXPn9ZVFaI48C423sn47BiqhWwJ1y30905Vi6GR3T8LETpGBxt8MWdgtlZcx2JAsJzPE1szM3JiSPTl8ofInHJBSA4sXGTQ0YgzQcD7MvWAeqTSpnYAeNx1APsjzMu6vYzDkWQ1FY7MWza+YtIitzRgGiDfrJGMoFHZCRdGKk+htIxhgthG/+CXPCeHGwc20PiJPsi2oXz85VYYjOt+stsTWUnTRQABc9OZ84rLJ+EMwY1N2/CJ+GWk6kNa4YnxHUi+mvMR1MrsQnhCjcbEny6StrUGRVZ1Kh9VJG/uOoh4bElDcW108jJXB+S1LFP8AGLEY/h+cZgpR+mwaUDLrNj3pamXYFmvZQo216Si41h7EVAPa0YdGj8GR31ZBnxdGVRH+aw6WHZzZVZv6QzW9bSbwfAd/WWnsDqx6KNT/AJ5zpOFpLTUJTAVQLADT49TKnKiVnJ3okGxuCNwQQfgYWQ9Z1Di/DVxFMqwGaxKPbUEDTXpOZEzoys6hrKesk4BgtRWe+UHW2vLQ29bRkQyf/E01I6Pw1BiHRF0pqAzW5jl5i/L3zW4epTpeBAtIADQDKCCbCx56ys4NxkVqa1BTyXCi1+WoFzby+cn9xc3Yq5F2phlF0P8AUDqNpF1UW0i2MbSZB7U8PVu5rbPTcC/VCDdT8LzlHF3zVWPnbfpNp2s4v3ASkqoHILPldmsNlDFhcbtpMFUcm5PO5jcUXdiMzXgl8O4NVrVVpIrZmGbU2ULzYnprNFxPsZUoUjUFVaoX2lCFSB1Fz4h8JpOxtG1DP95rLf8AlUbfG8usSL03B2KNf+0xndiEtnIGUg2IsRuIYkvi48fuEiX0M2EuysJqnQ5T2EKDp6QQzjRMYy7RTGMtIkj1giYhmgYxsty3J0A6noBCoFsCIWIA3Jt/vOh9mcAaVIaoUbxLp4rnQkn3So7IcEzBnqi1jYp9425EchNTX0II2GmnIGA5boxK9jRolWLlxl3Iy+L0vfUeVoxWxoGZncIEBLIQMuUC9id72i8ZiFXWo606a2bMWHitysdfhMT2u43TxAQUmutyWXu8p0PhLOd+uXlNirBnKkV/FuMmqopouSkCTbmxJJk7slwcuwrOPsluFBH8RvL+USnwGHRjnrsUog6kAlqh/BTHXqeU1lDtRRVFC0XSmBZLsg0HQXlDeqJarwX7GBfpqT0HMmZqt2sX7lNP9dW3yUGVWP449ZWV6lNVOgppe3+pjq0BtAqDKnjNVHr1Wp+wXJXz6n3m5lcxj1ekUNj7tYwY1bMegrzY9lqdM3qsaZ8QADC+Q5bmxvYHeZvhGFSo7K+b2CQQbEEfWbng2GpJSpqAqkXN2AJe+5ufODlVRs7E226LDGMrWVjTKnUhlLaE2HMW9ZneO8AFIGpSPg5odSvQg8xNBSWncKWR21y6KSBv7hG6lZKodHBVF8RII1Cm9vLaTWUxi3tejE/v3dqTcj+Ubm/U/dlTi8Y9TfQDZRsJpe0ajFOi4VB3dNcpf2VvvbXU2vKTifCu4UF3BZjooGwG5JlWHA+veibPn7zpvZZ9had6tRvw07f3N/8AmbK8zPYWl9nUe27BSfJdd+Q1ljj+LW8NKzH8X3R6dfWDNpMUotkviePFGkznexCD8TEW+AnMZpamdtXGYn2jmO38vT0lfwzgz4muaNEDTVmPsog3Zv05zcck3SClHqtlSJY8B4O2KrLTByqScznYAakDq1uU2mP/AGf0aWGqOKlSpWRc19FTS2YBBrtfcydw8062FolmWjcAK+ihcRS8B/uW3wj3B0JWROSRO4dwwUAlMm4IIuNNQbqP7b/CSMdUZFZ3y5KYLZx4SAOQa5N/UWMhV6WOK5CtJulW40t97ff3TP8AajHYmvTegiBhSVKtdkJu6kXBVOSg7i5knxSb2XyzRiqTKHtHxinilWoUNPEL4XsLrVTk1+TCUSi+gBJ6DWJkzhH8ZfRv+0x9dUSN2zpXZM/8JTU7rmU33ve+vuIkjtBjVpUGuwBfwL7/AGj7h9ZS9iyVSuXYCmMrEk6g2Nz8APfKjjWOOJfN9waIvQX39SReJclVgd0tlXxKlZ7gkqwzBraegMinaTsSCKVr8z9ZBO0PG9DXV2g3aCN1TrCjQbNExiCYlvfCpUS7BUzM7EKovuSbASWj1HIn8F4LWxdTu6IFxYszaJTU/eY/lzm34BwJeH4pBVyVjUWyVStgjfyg3t/4mq7N8FTB0FpLqx8VR+buRqfQbCRu1tDPhyw9qmQ6nn5x+KK8s83NncvHghcV7Mk1Gq4ar3TtqykXUmQG4Tj28JqYdVOhcAkgHew6zUYDE95SRx95QT684bCdLFGzo5pJVZxTinZerTNUp9qlFsrN94DqV6Rns5wrv6l2UmmurWGjHkt51Lh1hjcStrhlUkcjfcH4zA9qcH+5Y+nqRRzLVRQbBVJ8Qy9RrrOnGvAePI3pi+1vZtUo99TuMllZNwEJ5dLTN4sfZ0vSdQ4kq1sNVAIKvScg8vZuDOX4nWnS5aAXPoJMm2tlNJMFPCoVLXYgeViOokZAC4sCBmG5ud5YJhjkKhgb6g8pF7kLUQBs2oPzmp7Zo1xf+J8frILCS+Kjx/H6zSdkOzKsBXrrcHWmh2I/Gw5joI6DSiiSflmZ4VXyVVaxIF726EETc8K4sH+zYABdiSDdbeE26cr+Ul9pMAtSixygMgupAA0G66crTPcApd6CmbJVTxUqnQc1I5r5ecyWS11YUIJfmjUri02XUcyq3APmRzkHi+MApVMiXuLOba5SbH0OvOEalVf4mFFQ/jplSG8yrWIh1VqVQO8p9zQQh2QkFqhU3UG2irex90X1QfyPwin4NVTxKi1cw1cEZiOXKUXFqgaqzVSeiUh7VhtnP3L79dZr8LgnTFGtTQZXuTmIVypXUInS9tecT2owmFq08zkLWI8DLbMT0denrKv7l9enomni6vv9mWpcQc0AALLmIWmNEXzI5nzMRh8C9RWY1D4RfmQDfl849hcM9JQlRWVg9yCNbHYi/lLEFLNlNS1hn0HXS3zkmSdN0NiroqaNZkI8XeK2nO4PPSbz9n2EC0KlW2tWq2v8tM5QPjmmUqd3mXu7ne99tpp+y3GqSYWmhzXBe9gNy5J3PnHcZ9pXQrNfWjWFbgg7EEH3i0wPZvBd8mIwxJD0XZqeosSfAwa42uoPvmhr9pqYByhs1jluUAvbQkFpiMPVxDVKmIp1BQZyxbK1rBjcjbbSWzcUvyJoqdpxRpicY/8AwjeHe72N+7y6XddCNh5xzgmEXD8SqU0uQcOpueZBW5+szdLieMIJ/fKgy62LHUeWkRR4hiadQYo1FqPbu2z6krcXUiw6bxEHCLtyDmskl+pWdsuHihi6qLopIdR0D62+N5B4T/FH9LfSWnbrHitiQ6qVHdqtr39m/OwlXwcXqHyRj9IM/DGx9WXfeFaVgT9odRyITb5k/CM0tNPfHsSPDT/ov8WYxmlrr8PSQvwTSvsIx/8ADHmx+srjt8JO4h7C+p+sgX0EowfqVv1/wRWGsEWw1hR4suiZddkcPUNYVKTU0NLLY1BcFnJVQBzO8o7zUdleA16lE1koGopaystYI4K9FIIOsmZ6U5JI3FbjuJoNbF0VZRa9SiSSL8zTOtpV8a4w9d8uHdzSZQhy2ALEEsGJFwQDIdPitWk1RT3neVMuYVxZ1CnXIR4WNuUm0MpKsgAVndgPI6XlPG/KdHm56UStw+Gr5QEZlXkO+P0EXlxY2qN/836iWq0woAiDPUeOP0R9mVdIYrvboxV6ngNRsrADrpsbCQ//AECnjfs6eY2ymtiqly61LnMiDY3FvSS+P1QEUMSAW2XRmsNFU8ies1XBMGKNBEChdMxA/E2p1O8g5MV3SRXhf4WRcHwJFUU1REUDKDmZuVrimdAeet5yTjFEKcm+QuvrZrX+U7g1UKGY6BQWJ8lF/wApxLigL/aDW5Jtz8Rv+ckypJIqwtt7ItGvakwG40HvkfCjxr6iJNJ/wt8DJOCwpLXNxYggW1MVpFQruUfEqKhtTvdza/hGpHv298368WoHaqgGwF8unKwMyPDaQ75qmaldSAFqNlzC2u485Pp0PtC7U6Dgg+EVECjpYXnJ6RO8bbbTL2vxGjlYGtT1Vh7Q5gzCYPFNSdai6kcjex0tYy6WkUFQmnQ8QOpen4D1UX6cpQCnp10mN+yrjYHJSiyyxPaTEPsy0x0UD6m5kbBY9jVQ1Wer4vZLNYtyuNiAdbeUi7e76wsG4FT0Vm/1BT/tCi7OzYYYq1s32FxakXVv5iTYM4vbO3NVJ0A52jHGMMGPhRTUrLlBPhIKkEXJGlxcTO9nM7VVCNl3cgi4JVbajrNemHYsC5Gljvcm2w2GUX1tMS2Kz1HRncTw2q/gCvmpi96jAXXfLTUXuPefdKR8cUzJYNmy+R32nR3W9r8tQRuPQzJcdwop1ybCz+NdNifaHx+s6SXsnT7MrUpBRoANDoNhHuzoU0agai9RsxCMq3CG99dN/wAoiq1lPpL39mGKJp10v7Lq49GFj81hcddmzckvjqhhaBKIowlbvA13bIbOp3UWS+1rTOYx3V3U3p2JGS2oF9FN518Oes5128wuXFZuVRQ/vGjfSXY8KT3sh5PIlKOtFJhSWJzEm1iNdrw+H4giqmYGqM4Bp/j1Ay7aX0hcPplnsN7E/DWNI9nDDk4Pwa8L44/K416E/JJY4yv2W3bDhdYUabvQFNEZlve7HObgML3022EoOCizOf8A2z9RO08VwqVqT0quiVRlzclY6qb8tZx2lS/d3rJV1y3S4BKsQeTDTpE5YdU0iyE+7tlhnzU6Z6BkPua4+TRl3yjSN4DGd4GTKo1V1yixt7Leu6n3RWPbIF0VmN7ki406DlJJQ/JA/DdtPQ1i28C+ZP1Mgjl6x+viQyKALEC5HSMW2j8aqxsqvQd9/WCLCny+EEMzqy0pUmdlRAWdiFVRzYmwE712e4X+7YalQvcotmIFgXOrH4mYP9kfBM71MW40pnu6N/xkeNh6Cw95nTWioK2HnyXoqu0WGp1KDiqoYBTlPMHlY+sztLD5QgGgRbS77QVb5KY+8c7f0rtf3/SVjz0eLj25EGaXoZeNGOvGmlgkiY2qqGnVYArTcZrjZH8LH5zWHy25eky+LoCoj0zs6lfiJzte0mNw4NBa7qEJW1lJFujEXkXKjtSK+O7VG5/aVx1aVE4ZW+1qjxgbpS536FtROXVcUxtra3TSN1qrMxZyWZjdmJuSfMxA89ufpImrKk6L7A1mamCdTr77bSmXFNe5NzLak9lAUm1tPDKbE+2bbeemvOIxpdmFLJaRueyuEp1cNnqUwzM7anfSw3HpLE8BoH/l/wDU36yD2FqXwtvw1HHxsfzl7Vpgix1E5qnRik/sqMfwvDpSqMKYuqnmTY7DS/WZICa7jXDHem3dsb6XU65gDewPu5zIxcz1f6c9O2MVjy98iUGHjbnl09SwH0vHsU2h+EZpm1NvMqvw1P0EZjWheeXfK/4LTgONFOtTc6KTlbyzC31tOiXnJqD8jsZo+F9oqlJQpAqKNAGNmHo3T1nPRLLDKbpejbXmW7XVvtaajdVJOl7XNwDCr9qnItTpoh/EWz292kpaZZszM5LMbuSNz+kyTQHwThtor8fj2N0sAAdSL6y7/ZvjMmKZDoKtOw/qQ3HyzTKVTq2pOp198l8GxBp1VqgXyMCPO24+BMqwwrwSZp6tnbRI+O4VQr5TWphytwpJIsDvsZGwfGqFUApWp3OuUuFYeRU6yfTrKdmT+9f1lZN5Kw9ksHe4pEHyquPzjNfsdg8rHu3BsT/Fbe0vDVX8S/3L+sj8QrDuapDKbU32YfhO2s5peTq1Xoaw+DUhS4NQ2XVzn5cgdB8JYPWKoeS2ttoPhsJkuw2Np4mjkYAVqVlfKzJnXZXspF+h85ZY7AU0xFJmB7qr9mfG3hqDVTck2DDMD7pHPDJ7ssjyIpUkY3F0k/f2KADKArhSLZ2upvbS9t5V8Q/ggturWB5kG4ln/wCiDD4qsuvgbOup0pe0pPXp6yt4shNIM9g2bUDbW8nlqaQxK4uSKQNfn84q/n84LDyh5B5SoRQfi6n4wROVfL5QpwNs9M9l+G/u+Do0uaoC3m7asfiZPq1AoJYgAC5J5AbmU6caFNb1nKqgXP3uW4BNsyugAYX5WvMD+0PtuKynD4YnJ/zaliC/RFB2HWBCuobjLs7NRTxXfXq8nPh8kHs/r74GkPgFQHDUiNsi/SS2nrYP0TIJ/s0NPG2McqRljGswTMP2/wCHZXWso0cZW/qGx94m4jeIw6VFKVFDKeR+vrF5Id40Hjn1dnHTEzX9oOxjIC+Gu67mmfaUc8vUTJYYXdR/MARbbXn0nmTxuHkvhNS8F7SrooC5tgNwQfhKTG5c5ym4Ot/WXRQGqT0UfPSUmP0YD+UfnJMVdrKMn60aHsJxAK70mNg4BX+oaEe8W+E3GecnwPMg2sdDzvvpNXwvtYvs1wdNO8A+q/pGSWxaja0a5TMp2tw6q3eIR4tKg/C3XyuJaYnj1AIStZL20sdf7d7yZwvKyB1swYeHYgLfb16+cVIbhc4yuOjmmIqggAEHXW0S58CjTUlvPp+U6LxSjh2JR6SPUIvkXKlQjmynmfKYnjOAVLPSOal7IJFmRt8lQcmmpj4/yVRMd/ePIHzMbZfK0RaGZJWP/vHkJIwmIGa21xbfykGP4FrVFPu+MxoFx0Q6i5SR00krDCyj4/GMcRP2j+pklNh6CW8bbs8jmaVBkQsg6D4Q4YlhBbBSsrBgASDexG8VXZWbMBbNqRbYwoVoEoJtSDWR9evolcMxrUKq1aejrffZgd1YcxN2nHUx1E0VHd1iM5B1ClNQyN62nORJnDsYaNVagFyt/De1wQRa/TWdOKar2Fim4tX4NDxqs2IpUKzO9wxpVUyhQzKL3utsw159ZluPKQ4OtiNOmk2dTiWGq4coHVTlJsTlyHfYjUk89zyEx3GKilEsb3J3Nzt8p5NS+TZ67cemisv5QxbpELFZukoEirCCNXgnGHWP2nYvKaCi3eWqMDuVU2GYDkeh9ZhsDgHqnwiw/EdvjzM0WOwQxGIeq4dkGVKYUaFVFvbvYi99pLK2FgpFthbb3XkffqqR6UcfZ2y17GkpS7liCUN181MvXmIo1qlNgwzlh5WHpa201PDuJrVHNX5o2h93UT0uFyVXSR5vM4zjLtHwSWjTCOvGWnpEImHCgE44WjSj4/wEVL1KQC1Nyo07y3/2l1FAwZ44zVM6M5Rdo5qL3J0vsdCLW5GR8RQGRlupY7bb+s1XbPhQt+8INRYVRyIP3/WZQk8iPdPDy8d4p1Z62LKskbICYCqu1viIwyEGzb85Ztm6yJiqJOvPnOuxsKiyMTLDg/Fa1FvszcX1Q6qf09ZCw6qT4jYRYr5bhNB13Jgj2a9gKqXu5se9QnV6LX1XMPu7zN8Q4hmdzTGQOQX1uGYcwOQvrIX7y+UrnbKdSuY2PujU4FQ+w2PWJvBaC00IBEOFaC044aqpfX4yRh20sdxECAbx2LL1ZFyuMpxtD8ONhjz1/wA6Qw4l0ckWePLHKPlCwYcKHDFsOP4dgfC23I8wYxBMlHsqChLq7HqishIvofmIhVFwSoa3IjeS3OenruBe/mOUhrE4WpXGXkbmuDTT16HMdg07vvFXKdNASfXQypI9ZNqjxQiQd/pJpQ6ScbLVk7xUiFBJBoDkbQTTDRUKb5R4m2/EYTUn8/7v95O45wA4XKb51fc/hbmPTWVQF/ZUesRqixS+h1kqD8X9x/WMtVcffYf6to8MMOdohjTHQ+gvOVBNMl4Tj9dbL3xIJC+KzWBNtDadBG05hnG45WPskbTplB7qp6gH5S7iTblTZDyYJU0LgBghT0CMVeAGFBNRg1xGnmo1VPOm/wD23nK1xLWGov6TqHE6uWhVbpTf/tP6zl5w5sLEbTz+dWi3hp0xP7w3UQGueojRvzNvcIkp/N8hIqLLBXNxfS/URm0WtMtsdOth8BEwZaHYXdhAQ4LQQRwUEEOaYEBBaHBONoFolhFCE5nIySVDtj/giGWBbHa0GT4xqIGkwkXxD0MkSMgsw66yUJbx/B5fJVTCtDgMWiXIHUx/gnSt0TmqZaOW22t+pO35yAokrHPqF6an8pHk3Fjdz+x/KnbUfoZqLcxOT+b5iAjS9r/WGtIHkN/lE5Xc2XYo1BCgo6/OCQK6DMdOcOLNv+Dqvb+oBQprzZ7j3DX6iZQKEXX3+vMwQRPopxLyR2JbfRd7dZArY22iiwgghR8hyeiLUxLHmfjOn9mMT3mFpMd8uU+o0/KCCVcfU0RcjcSxMVaCCemRAvDggmmFN2zrZcHV6tlX4sLzmlLFEaHUQQTz+X+xZx3SJFUXHu+UjA3AA5wQSKJZP0Ld7Dy5Rik94IJz8DMb/OhyFBBAKgoIcE4EEOCCYEFGsQdIIIUfIvL+jIgMmUK19DBBHs8uL2OH2h5behkmHBKeN4ZJzP3DtH8HYNc8h8yf/MEEbmf+NicH+xDdRrknzjdZrKTBBNxaxqvoB7nv7E0GuPkYpFswHrBBPNfk9pLSIOKHjPrBBBOFvy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data:image/jpeg;base64,/9j/4AAQSkZJRgABAQAAAQABAAD/2wCEAAkGBxQTEhUUEhQVFBQVFRUUFBQYFBcVFxQUFhQXFxYVFRQYHCggGBolHRQUITEhJSkrLi4uFx8zODMsNygtLisBCgoKDg0OGhAQGiwkICQvLCwsLCwsLCwsLCwsLCwsLCwsLCwsLCwsLCwsLCwsLCwsLCwsLCwsLCwsLCwsNywsN//AABEIALcBFAMBIgACEQEDEQH/xAAcAAAABwEBAAAAAAAAAAAAAAAAAQIDBAUGBwj/xABBEAACAQIEAwUFBQcCBQUAAAABAgADEQQSITEFQVEGEyJhcTKBkaGxI0JSwdEHFDNicpLwguEkQ6Ky8RVjk8Li/8QAGgEAAwEBAQEAAAAAAAAAAAAAAgMEAQAFBv/EACcRAAICAgICAgIBBQAAAAAAAAABAhEDIQQSMUETUSIyYQUUIzNx/9oADAMBAAIRAxEAPwCrZo07RTmMsZ4p9QJd5HcxbmMsYxIFiHMYYxxzGHaMSFtiGMbJiiY2TGIFhXiSYDEEwgbATEGBjEtNQLBeIJhkxtjNQtsQ5jZi2jTGEkKkwiYV4TGJzRgpsMwExN/IwiZoDYZMK0JmhZpwIq0KAQmM00JoIRMLNOMsWIUReC56TjWxyAGT+CcJau1yCEBtpqWI3C/rsI3xbCinVZUBC6FQdSARsTB7rt19m06sihhAp8rwhf8Ay0FM/WEBJjiAH7vu6RwIOn+fGHlB8j/m4j9FrjUWnM5Ij90Onz/3hSZby+UEy2b0Rt2keo0W5jLGeWke8IYxlzFsYyxhpAsaqb7290jvfqfgI+5jDGNQqQ2w8z8v0iGHmflFM0QWhoEI+piGHmYZMSTCBYCIkwi0STOBCYeZjTDzPyi2iCZouQ2R5n5RBHrFkxsw0KYkj1+MTYRRMRCFMGUQig/wxV4RmgsTkEAUQQTTKBkHSDIOkO8E42gso6QrQEwTjgaSVwvAd89rWUasbcuQHmdpEUa6C5Ogm87N8NFJLt6k8s1tT6DYe+KzZPjjZsY2yfhqa0FUW1NlAHIfoOZ5mZPtfRArD/V8jf8AOaSvXLHNbQ6A9LWIH5mUPbP+IPU/RZFgb+RN+WPnFdTOd2OkWkSDFIdp6SJZIeaBBcwztFUuXr+U45BF7cr+dzCjipeCYcbNmjTNAxjTmecke62ExjLGKZoy5hpAsS7SO5jrRloxIU2IMSZfcM7MvV1JyjnyA9TzPkJPbsZcaOL8vEfzEphx8kldEcuZjTox7GIJllxfg1SgSHsQOY/zbzlYTAlBxdMZHIpq0EYRMDGNkwTbAxiCYZMQxhJC5MSxiSYcSTCFtiTCkqnw+o2oX4m31ia2BqLqVNuo1+kztH7FsjQoLxJhoxhw4QgmnAEEBEOccJgBghgTjC57M4EvUzfhNl/q5n3D6ibTEuFXIANVsATYW2kDgeGFKkCeQtfzv4j7z9BIPEeNhm7tEaq9/YQXKnzax18gJ5uXtlyUvCKY1FbJ1E5siN4VJJvvfN9OY+Moe2R+1A6Zvy/SXXD2yV+7rIVq2VsrNmy3FxY6X3t5GZ7tTVvXPl+ph4oNZUZOScdFNbyjicomOIJeTNDpEVT5e+EYaTjh2jt74IVM6CCcEahmjZMMmNO0gSPZbGnv+L/pEbIPX5CLJjbGGhbG2B6/KWPZvCCpWAYEgdDblvfylaxl72NrBajk72AUfiYnYee0bjrsrJuTfR0bRnSmouQijQXNhGqPEqTHKtRSTy2v6X3lbi+Gsz5q1UC/SmxVQeQN7D1jmN4SiUHyXZtDnO9gb+HoJXPn9ZVFaI48C423sn47BiqhWwJ1y30905Vi6GR3T8LETpGBxt8MWdgtlZcx2JAsJzPE1szM3JiSPTl8ofInHJBSA4sXGTQ0YgzQcD7MvWAeqTSpnYAeNx1APsjzMu6vYzDkWQ1FY7MWza+YtIitzRgGiDfrJGMoFHZCRdGKk+htIxhgthG/+CXPCeHGwc20PiJPsi2oXz85VYYjOt+stsTWUnTRQABc9OZ84rLJ+EMwY1N2/CJ+GWk6kNa4YnxHUi+mvMR1MrsQnhCjcbEny6StrUGRVZ1Kh9VJG/uOoh4bElDcW108jJXB+S1LFP8AGLEY/h+cZgpR+mwaUDLrNj3pamXYFmvZQo216Si41h7EVAPa0YdGj8GR31ZBnxdGVRH+aw6WHZzZVZv6QzW9bSbwfAd/WWnsDqx6KNT/AJ5zpOFpLTUJTAVQLADT49TKnKiVnJ3okGxuCNwQQfgYWQ9Z1Di/DVxFMqwGaxKPbUEDTXpOZEzoys6hrKesk4BgtRWe+UHW2vLQ29bRkQyf/E01I6Pw1BiHRF0pqAzW5jl5i/L3zW4epTpeBAtIADQDKCCbCx56ys4NxkVqa1BTyXCi1+WoFzby+cn9xc3Yq5F2phlF0P8AUDqNpF1UW0i2MbSZB7U8PVu5rbPTcC/VCDdT8LzlHF3zVWPnbfpNp2s4v3ASkqoHILPldmsNlDFhcbtpMFUcm5PO5jcUXdiMzXgl8O4NVrVVpIrZmGbU2ULzYnprNFxPsZUoUjUFVaoX2lCFSB1Fz4h8JpOxtG1DP95rLf8AlUbfG8usSL03B2KNf+0xndiEtnIGUg2IsRuIYkvi48fuEiX0M2EuysJqnQ5T2EKDp6QQzjRMYy7RTGMtIkj1giYhmgYxsty3J0A6noBCoFsCIWIA3Jt/vOh9mcAaVIaoUbxLp4rnQkn3So7IcEzBnqi1jYp9425EchNTX0II2GmnIGA5boxK9jRolWLlxl3Iy+L0vfUeVoxWxoGZncIEBLIQMuUC9id72i8ZiFXWo606a2bMWHitysdfhMT2u43TxAQUmutyWXu8p0PhLOd+uXlNirBnKkV/FuMmqopouSkCTbmxJJk7slwcuwrOPsluFBH8RvL+USnwGHRjnrsUog6kAlqh/BTHXqeU1lDtRRVFC0XSmBZLsg0HQXlDeqJarwX7GBfpqT0HMmZqt2sX7lNP9dW3yUGVWP449ZWV6lNVOgppe3+pjq0BtAqDKnjNVHr1Wp+wXJXz6n3m5lcxj1ekUNj7tYwY1bMegrzY9lqdM3qsaZ8QADC+Q5bmxvYHeZvhGFSo7K+b2CQQbEEfWbng2GpJSpqAqkXN2AJe+5ufODlVRs7E226LDGMrWVjTKnUhlLaE2HMW9ZneO8AFIGpSPg5odSvQg8xNBSWncKWR21y6KSBv7hG6lZKodHBVF8RII1Cm9vLaTWUxi3tejE/v3dqTcj+Ubm/U/dlTi8Y9TfQDZRsJpe0ajFOi4VB3dNcpf2VvvbXU2vKTifCu4UF3BZjooGwG5JlWHA+veibPn7zpvZZ9had6tRvw07f3N/8AmbK8zPYWl9nUe27BSfJdd+Q1ljj+LW8NKzH8X3R6dfWDNpMUotkviePFGkznexCD8TEW+AnMZpamdtXGYn2jmO38vT0lfwzgz4muaNEDTVmPsog3Zv05zcck3SClHqtlSJY8B4O2KrLTByqScznYAakDq1uU2mP/AGf0aWGqOKlSpWRc19FTS2YBBrtfcydw8062FolmWjcAK+ihcRS8B/uW3wj3B0JWROSRO4dwwUAlMm4IIuNNQbqP7b/CSMdUZFZ3y5KYLZx4SAOQa5N/UWMhV6WOK5CtJulW40t97ff3TP8AajHYmvTegiBhSVKtdkJu6kXBVOSg7i5knxSb2XyzRiqTKHtHxinilWoUNPEL4XsLrVTk1+TCUSi+gBJ6DWJkzhH8ZfRv+0x9dUSN2zpXZM/8JTU7rmU33ve+vuIkjtBjVpUGuwBfwL7/AGj7h9ZS9iyVSuXYCmMrEk6g2Nz8APfKjjWOOJfN9waIvQX39SReJclVgd0tlXxKlZ7gkqwzBraegMinaTsSCKVr8z9ZBO0PG9DXV2g3aCN1TrCjQbNExiCYlvfCpUS7BUzM7EKovuSbASWj1HIn8F4LWxdTu6IFxYszaJTU/eY/lzm34BwJeH4pBVyVjUWyVStgjfyg3t/4mq7N8FTB0FpLqx8VR+buRqfQbCRu1tDPhyw9qmQ6nn5x+KK8s83NncvHghcV7Mk1Gq4ar3TtqykXUmQG4Tj28JqYdVOhcAkgHew6zUYDE95SRx95QT684bCdLFGzo5pJVZxTinZerTNUp9qlFsrN94DqV6Rns5wrv6l2UmmurWGjHkt51Lh1hjcStrhlUkcjfcH4zA9qcH+5Y+nqRRzLVRQbBVJ8Qy9RrrOnGvAePI3pi+1vZtUo99TuMllZNwEJ5dLTN4sfZ0vSdQ4kq1sNVAIKvScg8vZuDOX4nWnS5aAXPoJMm2tlNJMFPCoVLXYgeViOokZAC4sCBmG5ud5YJhjkKhgb6g8pF7kLUQBs2oPzmp7Zo1xf+J8frILCS+Kjx/H6zSdkOzKsBXrrcHWmh2I/Gw5joI6DSiiSflmZ4VXyVVaxIF726EETc8K4sH+zYABdiSDdbeE26cr+Ul9pMAtSixygMgupAA0G66crTPcApd6CmbJVTxUqnQc1I5r5ecyWS11YUIJfmjUri02XUcyq3APmRzkHi+MApVMiXuLOba5SbH0OvOEalVf4mFFQ/jplSG8yrWIh1VqVQO8p9zQQh2QkFqhU3UG2irex90X1QfyPwin4NVTxKi1cw1cEZiOXKUXFqgaqzVSeiUh7VhtnP3L79dZr8LgnTFGtTQZXuTmIVypXUInS9tecT2owmFq08zkLWI8DLbMT0denrKv7l9enomni6vv9mWpcQc0AALLmIWmNEXzI5nzMRh8C9RWY1D4RfmQDfl849hcM9JQlRWVg9yCNbHYi/lLEFLNlNS1hn0HXS3zkmSdN0NiroqaNZkI8XeK2nO4PPSbz9n2EC0KlW2tWq2v8tM5QPjmmUqd3mXu7ne99tpp+y3GqSYWmhzXBe9gNy5J3PnHcZ9pXQrNfWjWFbgg7EEH3i0wPZvBd8mIwxJD0XZqeosSfAwa42uoPvmhr9pqYByhs1jluUAvbQkFpiMPVxDVKmIp1BQZyxbK1rBjcjbbSWzcUvyJoqdpxRpicY/8AwjeHe72N+7y6XddCNh5xzgmEXD8SqU0uQcOpueZBW5+szdLieMIJ/fKgy62LHUeWkRR4hiadQYo1FqPbu2z6krcXUiw6bxEHCLtyDmskl+pWdsuHihi6qLopIdR0D62+N5B4T/FH9LfSWnbrHitiQ6qVHdqtr39m/OwlXwcXqHyRj9IM/DGx9WXfeFaVgT9odRyITb5k/CM0tNPfHsSPDT/ov8WYxmlrr8PSQvwTSvsIx/8ADHmx+srjt8JO4h7C+p+sgX0EowfqVv1/wRWGsEWw1hR4suiZddkcPUNYVKTU0NLLY1BcFnJVQBzO8o7zUdleA16lE1koGopaystYI4K9FIIOsmZ6U5JI3FbjuJoNbF0VZRa9SiSSL8zTOtpV8a4w9d8uHdzSZQhy2ALEEsGJFwQDIdPitWk1RT3neVMuYVxZ1CnXIR4WNuUm0MpKsgAVndgPI6XlPG/KdHm56UStw+Gr5QEZlXkO+P0EXlxY2qN/836iWq0woAiDPUeOP0R9mVdIYrvboxV6ngNRsrADrpsbCQ//AECnjfs6eY2ymtiqly61LnMiDY3FvSS+P1QEUMSAW2XRmsNFU8ies1XBMGKNBEChdMxA/E2p1O8g5MV3SRXhf4WRcHwJFUU1REUDKDmZuVrimdAeet5yTjFEKcm+QuvrZrX+U7g1UKGY6BQWJ8lF/wApxLigL/aDW5Jtz8Rv+ckypJIqwtt7ItGvakwG40HvkfCjxr6iJNJ/wt8DJOCwpLXNxYggW1MVpFQruUfEqKhtTvdza/hGpHv298368WoHaqgGwF8unKwMyPDaQ75qmaldSAFqNlzC2u485Pp0PtC7U6Dgg+EVECjpYXnJ6RO8bbbTL2vxGjlYGtT1Vh7Q5gzCYPFNSdai6kcjex0tYy6WkUFQmnQ8QOpen4D1UX6cpQCnp10mN+yrjYHJSiyyxPaTEPsy0x0UD6m5kbBY9jVQ1Wer4vZLNYtyuNiAdbeUi7e76wsG4FT0Vm/1BT/tCi7OzYYYq1s32FxakXVv5iTYM4vbO3NVJ0A52jHGMMGPhRTUrLlBPhIKkEXJGlxcTO9nM7VVCNl3cgi4JVbajrNemHYsC5Gljvcm2w2GUX1tMS2Kz1HRncTw2q/gCvmpi96jAXXfLTUXuPefdKR8cUzJYNmy+R32nR3W9r8tQRuPQzJcdwop1ybCz+NdNifaHx+s6SXsnT7MrUpBRoANDoNhHuzoU0agai9RsxCMq3CG99dN/wAoiq1lPpL39mGKJp10v7Lq49GFj81hcddmzckvjqhhaBKIowlbvA13bIbOp3UWS+1rTOYx3V3U3p2JGS2oF9FN518Oes5128wuXFZuVRQ/vGjfSXY8KT3sh5PIlKOtFJhSWJzEm1iNdrw+H4giqmYGqM4Bp/j1Ay7aX0hcPplnsN7E/DWNI9nDDk4Pwa8L44/K416E/JJY4yv2W3bDhdYUabvQFNEZlve7HObgML3022EoOCizOf8A2z9RO08VwqVqT0quiVRlzclY6qb8tZx2lS/d3rJV1y3S4BKsQeTDTpE5YdU0iyE+7tlhnzU6Z6BkPua4+TRl3yjSN4DGd4GTKo1V1yixt7Leu6n3RWPbIF0VmN7ki406DlJJQ/JA/DdtPQ1i28C+ZP1Mgjl6x+viQyKALEC5HSMW2j8aqxsqvQd9/WCLCny+EEMzqy0pUmdlRAWdiFVRzYmwE712e4X+7YalQvcotmIFgXOrH4mYP9kfBM71MW40pnu6N/xkeNh6Cw95nTWioK2HnyXoqu0WGp1KDiqoYBTlPMHlY+sztLD5QgGgRbS77QVb5KY+8c7f0rtf3/SVjz0eLj25EGaXoZeNGOvGmlgkiY2qqGnVYArTcZrjZH8LH5zWHy25eky+LoCoj0zs6lfiJzte0mNw4NBa7qEJW1lJFujEXkXKjtSK+O7VG5/aVx1aVE4ZW+1qjxgbpS536FtROXVcUxtra3TSN1qrMxZyWZjdmJuSfMxA89ufpImrKk6L7A1mamCdTr77bSmXFNe5NzLak9lAUm1tPDKbE+2bbeemvOIxpdmFLJaRueyuEp1cNnqUwzM7anfSw3HpLE8BoH/l/wDU36yD2FqXwtvw1HHxsfzl7Vpgix1E5qnRik/sqMfwvDpSqMKYuqnmTY7DS/WZICa7jXDHem3dsb6XU65gDewPu5zIxcz1f6c9O2MVjy98iUGHjbnl09SwH0vHsU2h+EZpm1NvMqvw1P0EZjWheeXfK/4LTgONFOtTc6KTlbyzC31tOiXnJqD8jsZo+F9oqlJQpAqKNAGNmHo3T1nPRLLDKbpejbXmW7XVvtaajdVJOl7XNwDCr9qnItTpoh/EWz292kpaZZszM5LMbuSNz+kyTQHwThtor8fj2N0sAAdSL6y7/ZvjMmKZDoKtOw/qQ3HyzTKVTq2pOp198l8GxBp1VqgXyMCPO24+BMqwwrwSZp6tnbRI+O4VQr5TWphytwpJIsDvsZGwfGqFUApWp3OuUuFYeRU6yfTrKdmT+9f1lZN5Kw9ksHe4pEHyquPzjNfsdg8rHu3BsT/Fbe0vDVX8S/3L+sj8QrDuapDKbU32YfhO2s5peTq1Xoaw+DUhS4NQ2XVzn5cgdB8JYPWKoeS2ttoPhsJkuw2Np4mjkYAVqVlfKzJnXZXspF+h85ZY7AU0xFJmB7qr9mfG3hqDVTck2DDMD7pHPDJ7ssjyIpUkY3F0k/f2KADKArhSLZ2upvbS9t5V8Q/ggturWB5kG4ln/wCiDD4qsuvgbOup0pe0pPXp6yt4shNIM9g2bUDbW8nlqaQxK4uSKQNfn84q/n84LDyh5B5SoRQfi6n4wROVfL5QpwNs9M9l+G/u+Do0uaoC3m7asfiZPq1AoJYgAC5J5AbmU6caFNb1nKqgXP3uW4BNsyugAYX5WvMD+0PtuKynD4YnJ/zaliC/RFB2HWBCuobjLs7NRTxXfXq8nPh8kHs/r74GkPgFQHDUiNsi/SS2nrYP0TIJ/s0NPG2McqRljGswTMP2/wCHZXWso0cZW/qGx94m4jeIw6VFKVFDKeR+vrF5Id40Hjn1dnHTEzX9oOxjIC+Gu67mmfaUc8vUTJYYXdR/MARbbXn0nmTxuHkvhNS8F7SrooC5tgNwQfhKTG5c5ym4Ot/WXRQGqT0UfPSUmP0YD+UfnJMVdrKMn60aHsJxAK70mNg4BX+oaEe8W+E3GecnwPMg2sdDzvvpNXwvtYvs1wdNO8A+q/pGSWxaja0a5TMp2tw6q3eIR4tKg/C3XyuJaYnj1AIStZL20sdf7d7yZwvKyB1swYeHYgLfb16+cVIbhc4yuOjmmIqggAEHXW0S58CjTUlvPp+U6LxSjh2JR6SPUIvkXKlQjmynmfKYnjOAVLPSOal7IJFmRt8lQcmmpj4/yVRMd/ePIHzMbZfK0RaGZJWP/vHkJIwmIGa21xbfykGP4FrVFPu+MxoFx0Q6i5SR00krDCyj4/GMcRP2j+pklNh6CW8bbs8jmaVBkQsg6D4Q4YlhBbBSsrBgASDexG8VXZWbMBbNqRbYwoVoEoJtSDWR9evolcMxrUKq1aejrffZgd1YcxN2nHUx1E0VHd1iM5B1ClNQyN62nORJnDsYaNVagFyt/De1wQRa/TWdOKar2Fim4tX4NDxqs2IpUKzO9wxpVUyhQzKL3utsw159ZluPKQ4OtiNOmk2dTiWGq4coHVTlJsTlyHfYjUk89zyEx3GKilEsb3J3Nzt8p5NS+TZ67cemisv5QxbpELFZukoEirCCNXgnGHWP2nYvKaCi3eWqMDuVU2GYDkeh9ZhsDgHqnwiw/EdvjzM0WOwQxGIeq4dkGVKYUaFVFvbvYi99pLK2FgpFthbb3XkffqqR6UcfZ2y17GkpS7liCUN181MvXmIo1qlNgwzlh5WHpa201PDuJrVHNX5o2h93UT0uFyVXSR5vM4zjLtHwSWjTCOvGWnpEImHCgE44WjSj4/wEVL1KQC1Nyo07y3/2l1FAwZ44zVM6M5Rdo5qL3J0vsdCLW5GR8RQGRlupY7bb+s1XbPhQt+8INRYVRyIP3/WZQk8iPdPDy8d4p1Z62LKskbICYCqu1viIwyEGzb85Ztm6yJiqJOvPnOuxsKiyMTLDg/Fa1FvszcX1Q6qf09ZCw6qT4jYRYr5bhNB13Jgj2a9gKqXu5se9QnV6LX1XMPu7zN8Q4hmdzTGQOQX1uGYcwOQvrIX7y+UrnbKdSuY2PujU4FQ+w2PWJvBaC00IBEOFaC044aqpfX4yRh20sdxECAbx2LL1ZFyuMpxtD8ONhjz1/wA6Qw4l0ckWePLHKPlCwYcKHDFsOP4dgfC23I8wYxBMlHsqChLq7HqishIvofmIhVFwSoa3IjeS3OenruBe/mOUhrE4WpXGXkbmuDTT16HMdg07vvFXKdNASfXQypI9ZNqjxQiQd/pJpQ6ScbLVk7xUiFBJBoDkbQTTDRUKb5R4m2/EYTUn8/7v95O45wA4XKb51fc/hbmPTWVQF/ZUesRqixS+h1kqD8X9x/WMtVcffYf6to8MMOdohjTHQ+gvOVBNMl4Tj9dbL3xIJC+KzWBNtDadBG05hnG45WPskbTplB7qp6gH5S7iTblTZDyYJU0LgBghT0CMVeAGFBNRg1xGnmo1VPOm/wD23nK1xLWGov6TqHE6uWhVbpTf/tP6zl5w5sLEbTz+dWi3hp0xP7w3UQGueojRvzNvcIkp/N8hIqLLBXNxfS/URm0WtMtsdOth8BEwZaHYXdhAQ4LQQRwUEEOaYEBBaHBONoFolhFCE5nIySVDtj/giGWBbHa0GT4xqIGkwkXxD0MkSMgsw66yUJbx/B5fJVTCtDgMWiXIHUx/gnSt0TmqZaOW22t+pO35yAokrHPqF6an8pHk3Fjdz+x/KnbUfoZqLcxOT+b5iAjS9r/WGtIHkN/lE5Xc2XYo1BCgo6/OCQK6DMdOcOLNv+Dqvb+oBQprzZ7j3DX6iZQKEXX3+vMwQRPopxLyR2JbfRd7dZArY22iiwgghR8hyeiLUxLHmfjOn9mMT3mFpMd8uU+o0/KCCVcfU0RcjcSxMVaCCemRAvDggmmFN2zrZcHV6tlX4sLzmlLFEaHUQQTz+X+xZx3SJFUXHu+UjA3AA5wQSKJZP0Ld7Dy5Rik94IJz8DMb/OhyFBBAKgoIcE4EEOCCYEFGsQdIIIUfIvL+jIgMmUK19DBBHs8uL2OH2h5behkmHBKeN4ZJzP3DtH8HYNc8h8yf/MEEbmf+NicH+xDdRrknzjdZrKTBBNxaxqvoB7nv7E0GuPkYpFswHrBBPNfk9pLSIOKHjPrBBBOFvy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691680" y="1844824"/>
            <a:ext cx="57606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Monotype Corsiva" pitchFamily="66" charset="0"/>
              </a:rPr>
              <a:t>«И  царица хохотать,</a:t>
            </a:r>
          </a:p>
          <a:p>
            <a:r>
              <a:rPr lang="ru-RU" sz="4400" b="1" dirty="0" smtClean="0">
                <a:latin typeface="Monotype Corsiva" pitchFamily="66" charset="0"/>
              </a:rPr>
              <a:t>И плечами пожимать, </a:t>
            </a:r>
          </a:p>
          <a:p>
            <a:r>
              <a:rPr lang="ru-RU" sz="4400" b="1" dirty="0" smtClean="0">
                <a:latin typeface="Monotype Corsiva" pitchFamily="66" charset="0"/>
              </a:rPr>
              <a:t>И подмигивать глазами, И прищелкивать …»</a:t>
            </a:r>
            <a:endParaRPr lang="ru-RU" sz="4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476672"/>
            <a:ext cx="8064896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 Из какого романа А.С. Пушкина взяты эти стихотворные строки?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5940569"/>
            <a:ext cx="403244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вгений Онегин"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1700808"/>
            <a:ext cx="47342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"…Уж небо осенью дышало,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Уж реже солнышко блистало,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Короче становился день,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Лесов таинственная сень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печальным шумом обнажалась.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Ложился на поля туман,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Гусей крикливых караван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Тянулся к югу: приближалась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Довольно скучная пора;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Стоял ноябрь уж у двора."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1556792"/>
            <a:ext cx="7848872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2. Собрать разрезанную на фрагменты иллюстрацию к сказке А. Пушкина.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Назвать сказку и героя, который изображен на картинке.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4077072"/>
            <a:ext cx="7272808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лисей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Сказка о мертвой царевне и о семи богатырях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548680"/>
            <a:ext cx="8064896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 Назовите имя героя из сказки Пушкина, который обращался с просьбой к ветру, солнцу и месяцу?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1800" y="5877272"/>
            <a:ext cx="403244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лисей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Сказки Пушкина. Иллюстрации А.М.Курк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348880"/>
            <a:ext cx="4651276" cy="31296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20688"/>
            <a:ext cx="7632848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Кем был оскорбитель храброго князя Руслана, красавиц давний похититель, </a:t>
            </a: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Полнощных обладатель гор волшебник страшный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черномор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4437112"/>
            <a:ext cx="7725432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ОЛДУН, 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АРЛИК горбатый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Руслан и Людмила» поэма в стихах.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548680"/>
            <a:ext cx="7632848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2. Вставьте пропущенное слово в стихотворные строки: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768" y="5301208"/>
            <a:ext cx="403244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2348880"/>
            <a:ext cx="59046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 моря дуб зелёный;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Златая цепь на дубе том: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Всё ходит по цепи кругом;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И днём и ночью … учёный.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48680"/>
            <a:ext cx="7632848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3. Кому были посвящены строки в песнях западных славян, переведенных А.С. Пушкиным?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4032" y="5953635"/>
            <a:ext cx="403244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ОНЬ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132856"/>
            <a:ext cx="76328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«Что ты ржешь, мой друг ретивый,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ты шею опустил,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 потряхиваешь гривой,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 грызешь своих удил?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Али я тебя не холю?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Али ешь овса не вволю?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Али сбруя не красна?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Аль поводья не шелковы,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серебряны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подковы,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злачены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стремена?»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32656"/>
            <a:ext cx="7632848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 Вспомните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, как называется стихотворение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А.С.Пушкина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, которое вы сейчас услышите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54032" y="5953635"/>
            <a:ext cx="403244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ЗНИК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988840"/>
            <a:ext cx="76328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Сижу  за решеткой в темнице сырой.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Вскормленный в неволе орел молодой,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Мой грустный товарищ, махая крылом,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Кровавую пищу клюет под окном,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Клюет и бросает, и смотрит в окно,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Как будто со мною задумал одно.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Зовет меня взглядом и криком своим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вымолвить хочет: «Давай улетим!»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Мы вольные птицы; пора, брат, пора!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Туда, где за тучей белеет гора,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Туда, где синеют морские края,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Туда, где гуляем лишь ветер…да 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32656"/>
            <a:ext cx="7632848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. Вставьте пропущенное слово в отрывок из стихотворения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А.С.Пушкина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«Зимняя дорога»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54032" y="5517232"/>
            <a:ext cx="403244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ТОМИТЕЛЬНО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348880"/>
            <a:ext cx="76328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Monotype Corsiva" panose="03010101010201010101" pitchFamily="66" charset="0"/>
                <a:cs typeface="Times New Roman" pitchFamily="18" charset="0"/>
              </a:rPr>
              <a:t> По дороге зимней, скучной</a:t>
            </a:r>
          </a:p>
          <a:p>
            <a:pPr algn="ctr"/>
            <a:r>
              <a:rPr lang="ru-RU" sz="3200" b="1" dirty="0">
                <a:latin typeface="Monotype Corsiva" panose="03010101010201010101" pitchFamily="66" charset="0"/>
                <a:cs typeface="Times New Roman" pitchFamily="18" charset="0"/>
              </a:rPr>
              <a:t>Тройка борзая бежит,</a:t>
            </a:r>
          </a:p>
          <a:p>
            <a:pPr algn="ctr"/>
            <a:r>
              <a:rPr lang="ru-RU" sz="3200" b="1" dirty="0">
                <a:latin typeface="Monotype Corsiva" panose="03010101010201010101" pitchFamily="66" charset="0"/>
                <a:cs typeface="Times New Roman" pitchFamily="18" charset="0"/>
              </a:rPr>
              <a:t>Колокольчик однозвучный</a:t>
            </a:r>
          </a:p>
          <a:p>
            <a:pPr algn="ctr"/>
            <a:r>
              <a:rPr lang="ru-RU" sz="3200" b="1" dirty="0">
                <a:latin typeface="Monotype Corsiva" panose="03010101010201010101" pitchFamily="66" charset="0"/>
                <a:cs typeface="Times New Roman" pitchFamily="18" charset="0"/>
              </a:rPr>
              <a:t>……………  гремит.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20688"/>
            <a:ext cx="7754662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. Вставьте пропущенное слово в отрывок из стихотворения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А.Пушкина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«Туча»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54032" y="5517232"/>
            <a:ext cx="403244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НЫЛУЮ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636912"/>
            <a:ext cx="76328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Monotype Corsiva" panose="03010101010201010101" pitchFamily="66" charset="0"/>
                <a:cs typeface="Times New Roman" pitchFamily="18" charset="0"/>
              </a:rPr>
              <a:t> Последняя туча рассеянной бури!</a:t>
            </a:r>
          </a:p>
          <a:p>
            <a:pPr algn="ctr"/>
            <a:r>
              <a:rPr lang="ru-RU" sz="3200" b="1" dirty="0">
                <a:latin typeface="Monotype Corsiva" panose="03010101010201010101" pitchFamily="66" charset="0"/>
                <a:cs typeface="Times New Roman" pitchFamily="18" charset="0"/>
              </a:rPr>
              <a:t>     Одна ты несешься по ясной лазури,</a:t>
            </a:r>
          </a:p>
          <a:p>
            <a:pPr algn="ctr"/>
            <a:r>
              <a:rPr lang="ru-RU" sz="3200" b="1" dirty="0">
                <a:latin typeface="Monotype Corsiva" panose="03010101010201010101" pitchFamily="66" charset="0"/>
                <a:cs typeface="Times New Roman" pitchFamily="18" charset="0"/>
              </a:rPr>
              <a:t>     Одна ты наводишь…….. тень,</a:t>
            </a:r>
          </a:p>
          <a:p>
            <a:pPr algn="ctr"/>
            <a:r>
              <a:rPr lang="ru-RU" sz="3200" b="1" dirty="0">
                <a:latin typeface="Monotype Corsiva" panose="03010101010201010101" pitchFamily="66" charset="0"/>
                <a:cs typeface="Times New Roman" pitchFamily="18" charset="0"/>
              </a:rPr>
              <a:t>     Одна ты печалишь ликующий день.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t="-3000" r="-2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1700808"/>
            <a:ext cx="712879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Отгадать скрытое слово.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Порядок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отгадывания по буквам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Отгадывание буквы – 3 вопроса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Время – 30сек.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Готовый ответ объявляется поднятым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светофорчиком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Важно набрать больше баллов и ответ держать в тайне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116632"/>
            <a:ext cx="5544616" cy="1015663"/>
          </a:xfrm>
          <a:prstGeom prst="rect">
            <a:avLst/>
          </a:prstGeom>
          <a:solidFill>
            <a:srgbClr val="FBEAC7"/>
          </a:solidFill>
          <a:ln>
            <a:prstDash val="solid"/>
          </a:ln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Правила игры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20688"/>
            <a:ext cx="7754662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 Назовите  горд, откуда родом коварная царица из «Сказки о золотом петушке?»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7439" y="5517232"/>
            <a:ext cx="4968552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ЕМАХА,     </a:t>
            </a:r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амаханская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царица</a:t>
            </a:r>
          </a:p>
        </p:txBody>
      </p:sp>
      <p:pic>
        <p:nvPicPr>
          <p:cNvPr id="1026" name="Picture 2" descr="Шамаханская Царица - Шамаханская Царица- я.р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44824"/>
            <a:ext cx="4148664" cy="32720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3728" y="5661248"/>
            <a:ext cx="496855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ПАГА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059832" y="2564904"/>
            <a:ext cx="3384376" cy="2567458"/>
            <a:chOff x="3059832" y="2636912"/>
            <a:chExt cx="3384376" cy="2567458"/>
          </a:xfrm>
        </p:grpSpPr>
        <p:pic>
          <p:nvPicPr>
            <p:cNvPr id="9" name="Picture 10" descr="http://invisibleon.ru/wp-content/uploads/2012/02/6513.jpg"/>
            <p:cNvPicPr>
              <a:picLocks noChangeAspect="1" noChangeArrowheads="1"/>
            </p:cNvPicPr>
            <p:nvPr/>
          </p:nvPicPr>
          <p:blipFill>
            <a:blip r:embed="rId2" cstate="print"/>
            <a:srcRect l="11961" t="22667" r="14960" b="23768"/>
            <a:stretch>
              <a:fillRect/>
            </a:stretch>
          </p:blipFill>
          <p:spPr bwMode="auto">
            <a:xfrm>
              <a:off x="3059832" y="2636912"/>
              <a:ext cx="3384376" cy="2567458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3923928" y="3068960"/>
              <a:ext cx="86409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ru-RU" sz="8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23528" y="620688"/>
            <a:ext cx="8424936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2.Этот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предмет состоит из клинка, эфеса, обязательны кожаные или деревянные ножны. </a:t>
            </a:r>
          </a:p>
        </p:txBody>
      </p:sp>
      <p:pic>
        <p:nvPicPr>
          <p:cNvPr id="2050" name="Picture 2" descr="Шпага ДАРСТВЕННА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564904"/>
            <a:ext cx="4457700" cy="259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679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7771" y="1597416"/>
            <a:ext cx="775466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3. Вставьте пропущенное слово.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9389" y="5157192"/>
            <a:ext cx="496855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АТЁР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2924944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Monotype Corsiva" panose="03010101010201010101" pitchFamily="66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Monotype Corsiva" panose="03010101010201010101" pitchFamily="66" charset="0"/>
                <a:cs typeface="Times New Roman" pitchFamily="18" charset="0"/>
              </a:rPr>
              <a:t>Вот </a:t>
            </a:r>
            <a:r>
              <a:rPr lang="ru-RU" sz="3200" b="1" dirty="0" err="1" smtClean="0">
                <a:latin typeface="Monotype Corsiva" panose="03010101010201010101" pitchFamily="66" charset="0"/>
                <a:cs typeface="Times New Roman" pitchFamily="18" charset="0"/>
              </a:rPr>
              <a:t>осьмой</a:t>
            </a:r>
            <a:r>
              <a:rPr lang="ru-RU" sz="3200" b="1" dirty="0" smtClean="0">
                <a:latin typeface="Monotype Corsiva" panose="03010101010201010101" pitchFamily="66" charset="0"/>
                <a:cs typeface="Times New Roman" pitchFamily="18" charset="0"/>
              </a:rPr>
              <a:t> уж день проходит,</a:t>
            </a:r>
          </a:p>
          <a:p>
            <a:pPr algn="ctr"/>
            <a:r>
              <a:rPr lang="ru-RU" sz="3200" b="1" dirty="0" smtClean="0">
                <a:latin typeface="Monotype Corsiva" panose="03010101010201010101" pitchFamily="66" charset="0"/>
                <a:cs typeface="Times New Roman" pitchFamily="18" charset="0"/>
              </a:rPr>
              <a:t>И промеж высоких гор</a:t>
            </a:r>
          </a:p>
          <a:p>
            <a:pPr algn="ctr"/>
            <a:r>
              <a:rPr lang="ru-RU" sz="3200" b="1" dirty="0" smtClean="0">
                <a:latin typeface="Monotype Corsiva" panose="03010101010201010101" pitchFamily="66" charset="0"/>
                <a:cs typeface="Times New Roman" pitchFamily="18" charset="0"/>
              </a:rPr>
              <a:t>Видит шёлковый  …</a:t>
            </a:r>
            <a:endParaRPr lang="ru-RU" sz="3200" b="1" dirty="0">
              <a:latin typeface="Monotype Corsiva" panose="03010101010201010101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060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2"/>
            <a:ext cx="7754662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 Назовите имя друга Пушкина. Их дружба началась в Лицее.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5733256"/>
            <a:ext cx="669674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ВАН  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ВАНОВИЧ   ПУЩИН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772816"/>
            <a:ext cx="76328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Мой первый друг, мой друг бесценный!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я судьбу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благославил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мой двор уединенный,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Печальным снегом занесённый,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Твой колокольчик огласил.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Молю святое провиденье: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голос мой душе твоей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Дарует то же утешенье,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озарит он заточенье.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Лучом лицейских ясных дней!</a:t>
            </a:r>
          </a:p>
        </p:txBody>
      </p:sp>
    </p:spTree>
    <p:extLst>
      <p:ext uri="{BB962C8B-B14F-4D97-AF65-F5344CB8AC3E}">
        <p14:creationId xmlns:p14="http://schemas.microsoft.com/office/powerpoint/2010/main" xmlns="" val="47337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548680"/>
            <a:ext cx="7754662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2. Кто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ходит, бродит сам собой по пушкинскому Лукоморью?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47664" y="5733256"/>
            <a:ext cx="669674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ЗБУШКА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Избушка на куръих ножках. - Арочные дома - Удачни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00808"/>
            <a:ext cx="3384376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688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04664"/>
            <a:ext cx="7754662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. Узнайте литературного героя по иллюстрации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1619" y="6054519"/>
            <a:ext cx="669674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ГВ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ДОН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Художник Герман Травников. Альбом произведений. Сказ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572168"/>
            <a:ext cx="3456384" cy="430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776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2"/>
            <a:ext cx="7704856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1.Вставьте пропущенное слово в отрывок из поэмы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А.С.Пушкина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«Руслан и Людмила»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23728" y="5373216"/>
            <a:ext cx="539153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АИНА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348880"/>
            <a:ext cx="76328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Monotype Corsiva" panose="03010101010201010101" pitchFamily="66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Monotype Corsiva" panose="03010101010201010101" pitchFamily="66" charset="0"/>
                <a:cs typeface="Times New Roman" pitchFamily="18" charset="0"/>
              </a:rPr>
              <a:t>Одна, красавица младая</a:t>
            </a:r>
          </a:p>
          <a:p>
            <a:pPr algn="ctr"/>
            <a:r>
              <a:rPr lang="ru-RU" sz="3200" b="1" dirty="0" smtClean="0">
                <a:latin typeface="Monotype Corsiva" panose="03010101010201010101" pitchFamily="66" charset="0"/>
                <a:cs typeface="Times New Roman" pitchFamily="18" charset="0"/>
              </a:rPr>
              <a:t>На берегу плела венок.</a:t>
            </a:r>
          </a:p>
          <a:p>
            <a:pPr algn="ctr"/>
            <a:r>
              <a:rPr lang="ru-RU" sz="3200" b="1" dirty="0" smtClean="0">
                <a:latin typeface="Monotype Corsiva" panose="03010101010201010101" pitchFamily="66" charset="0"/>
                <a:cs typeface="Times New Roman" pitchFamily="18" charset="0"/>
              </a:rPr>
              <a:t>Меня влекла моя судьбина…</a:t>
            </a:r>
          </a:p>
          <a:p>
            <a:pPr algn="ctr"/>
            <a:r>
              <a:rPr lang="ru-RU" sz="3200" b="1" dirty="0" smtClean="0">
                <a:latin typeface="Monotype Corsiva" panose="03010101010201010101" pitchFamily="66" charset="0"/>
                <a:cs typeface="Times New Roman" pitchFamily="18" charset="0"/>
              </a:rPr>
              <a:t>Ах, витязь, то была……..  !</a:t>
            </a:r>
            <a:endParaRPr lang="ru-RU" sz="3200" b="1" dirty="0">
              <a:latin typeface="Monotype Corsiva" panose="03010101010201010101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749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48680"/>
            <a:ext cx="7754662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 Здесь зашифрованы имя и фамилия одного из самых близких людей Пушкина.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5616" y="6054519"/>
            <a:ext cx="669674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ИКИТА КОЗЛОВ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&quot;Псковская губерния&quot; 5(126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00808"/>
            <a:ext cx="3423004" cy="38634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549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32656"/>
            <a:ext cx="7754662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3. Кому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А.С.Пушкин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посвятил стихотворение: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6549" y="5909216"/>
            <a:ext cx="669674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ЯНЕ,  Арине Родионовне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1412776"/>
            <a:ext cx="76328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Подруга дней моих суровых,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Голубка дряхлая моя!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в глуши лесов сосновых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Давно, давно ты ждёшь меня.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под окном своей светлицы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Горюешь, будто на часах,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медлят поминутно спицы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твоих наморщенных руках.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Глядишь в забытые вороты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черный отдаленный путь: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Тоска, предчувствия, забыты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Теснят твою всечасно грудь.</a:t>
            </a:r>
          </a:p>
        </p:txBody>
      </p:sp>
    </p:spTree>
    <p:extLst>
      <p:ext uri="{BB962C8B-B14F-4D97-AF65-F5344CB8AC3E}">
        <p14:creationId xmlns:p14="http://schemas.microsoft.com/office/powerpoint/2010/main" xmlns="" val="182229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66327" y="692696"/>
            <a:ext cx="7848871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Александр Михайлович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Опекушин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создал памятник А. С. Пушкину в Москве в 1880 году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www.opoccuu.com/aspush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6603" y="1885968"/>
            <a:ext cx="3710792" cy="4482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226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t="-3000" r="-2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3" y="116632"/>
            <a:ext cx="6048673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Отгадайте фамилию русского скульптора, который создал памятник А. С. Пушкину в Москве в 1880 году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opoccuu.com/aspush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6603" y="1885968"/>
            <a:ext cx="3710792" cy="4482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2532" y="271779"/>
            <a:ext cx="2678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</a:t>
            </a:r>
            <a:endParaRPr lang="ru-RU" sz="5400" b="1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2" descr="C:\Documents and Settings\123\Local Settings\Temporary Internet Files\Content.IE5\0U8MKODD\MC90043820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3044" y="1340768"/>
            <a:ext cx="4757916" cy="47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t="-3000" r="-2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340768"/>
            <a:ext cx="7776864" cy="35394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Monotype Corsiva" pitchFamily="66" charset="0"/>
              </a:rPr>
              <a:t>"… Я в Болдино писал, как давно уже не писал.  Вот что я привез оттуда: 2 последних главы "Онегина" . Повесь, написанную октавами (стихов 400)… Несколько драматических сцен или маленьких трагедий… Сверх того написал около 30 маленьких стихотворений. Хорошо? Еще не все…Написал я прозою 5 повестей…"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0032" y="5731515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Из письма Плетневу Петру Александровичу, 1830г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692696"/>
            <a:ext cx="756084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 Назовите имя сестры А. С Пушкина?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www.happypushkin.com/userfiles/Women/ol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556792"/>
            <a:ext cx="3352548" cy="38164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15816" y="5812578"/>
            <a:ext cx="338437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льга Сергеевна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04664"/>
            <a:ext cx="7344816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2. Назовите орудие убийства молодой прекрасной царевны в одной из сказок Пушкина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824" y="5805264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ЯБЛ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www.mozhor.ru/images/skazka_o_mertvoy_carevne_i_semi_bogatyrjah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420888"/>
            <a:ext cx="5280123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04664"/>
            <a:ext cx="7344816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3. Назовите любимое время года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А. С. Пушкина?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myref.ru/html/1/img18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16832"/>
            <a:ext cx="5863885" cy="3600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771800" y="5733256"/>
            <a:ext cx="389681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сень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620688"/>
            <a:ext cx="8064896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 Кем приходится А. С Пушкину арапчонок Петра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Ибрагим Ганнибал?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5776" y="5733256"/>
            <a:ext cx="403244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радед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upload.wikimedia.org/wikipedia/commons/4/49/Meller-Zakomels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844824"/>
            <a:ext cx="2952328" cy="3783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2987824" y="2636912"/>
            <a:ext cx="3384376" cy="2567458"/>
            <a:chOff x="3059832" y="2636912"/>
            <a:chExt cx="3384376" cy="2567458"/>
          </a:xfrm>
        </p:grpSpPr>
        <p:pic>
          <p:nvPicPr>
            <p:cNvPr id="26634" name="Picture 10" descr="http://invisibleon.ru/wp-content/uploads/2012/02/6513.jpg"/>
            <p:cNvPicPr>
              <a:picLocks noChangeAspect="1" noChangeArrowheads="1"/>
            </p:cNvPicPr>
            <p:nvPr/>
          </p:nvPicPr>
          <p:blipFill>
            <a:blip r:embed="rId2" cstate="print"/>
            <a:srcRect l="11961" t="22667" r="14960" b="23768"/>
            <a:stretch>
              <a:fillRect/>
            </a:stretch>
          </p:blipFill>
          <p:spPr bwMode="auto">
            <a:xfrm>
              <a:off x="3059832" y="2636912"/>
              <a:ext cx="3384376" cy="2567458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3923928" y="3068960"/>
              <a:ext cx="86409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ru-RU" sz="8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67544" y="476672"/>
            <a:ext cx="8064896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2. Здесь лежит  предмет, который был у трех героинь одной из сказок А. Пушкина, мирно беседующих между собой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5877272"/>
            <a:ext cx="403244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рялка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AutoShape 2" descr="data:image/jpeg;base64,/9j/4AAQSkZJRgABAQAAAQABAAD/2wCEAAkGBxQTEhUUEhQVFBQVFRUUFBQYFBcVFxQUFhQXFxYVFRQYHCggGBolHRQUITEhJSkrLi4uFx8zODMsNygtLisBCgoKDg0OGhAQGiwkICQvLCwsLCwsLCwsLCwsLCwsLCwsLCwsLCwsLCwsLCwsLCwsLCwsLCwsLCwsLCwsNywsN//AABEIALcBFAMBIgACEQEDEQH/xAAcAAAABwEBAAAAAAAAAAAAAAAAAQIDBAUGBwj/xABBEAACAQIEAwUFBQcCBQUAAAABAgADEQQSITEFQVEGEyJhcTKBkaGxI0JSwdEHFDNicpLwguEkQ6Ky8RVjk8Li/8QAGgEAAwEBAQEAAAAAAAAAAAAAAgMEAQAFBv/EACcRAAICAgICAgIBBQAAAAAAAAABAhEDIQQSMUETUSIyYQUUIzNx/9oADAMBAAIRAxEAPwCrZo07RTmMsZ4p9QJd5HcxbmMsYxIFiHMYYxxzGHaMSFtiGMbJiiY2TGIFhXiSYDEEwgbATEGBjEtNQLBeIJhkxtjNQtsQ5jZi2jTGEkKkwiYV4TGJzRgpsMwExN/IwiZoDYZMK0JmhZpwIq0KAQmM00JoIRMLNOMsWIUReC56TjWxyAGT+CcJau1yCEBtpqWI3C/rsI3xbCinVZUBC6FQdSARsTB7rt19m06sihhAp8rwhf8Ay0FM/WEBJjiAH7vu6RwIOn+fGHlB8j/m4j9FrjUWnM5Ij90Onz/3hSZby+UEy2b0Rt2keo0W5jLGeWke8IYxlzFsYyxhpAsaqb7290jvfqfgI+5jDGNQqQ2w8z8v0iGHmflFM0QWhoEI+piGHmYZMSTCBYCIkwi0STOBCYeZjTDzPyi2iCZouQ2R5n5RBHrFkxsw0KYkj1+MTYRRMRCFMGUQig/wxV4RmgsTkEAUQQTTKBkHSDIOkO8E42gso6QrQEwTjgaSVwvAd89rWUasbcuQHmdpEUa6C5Ogm87N8NFJLt6k8s1tT6DYe+KzZPjjZsY2yfhqa0FUW1NlAHIfoOZ5mZPtfRArD/V8jf8AOaSvXLHNbQ6A9LWIH5mUPbP+IPU/RZFgb+RN+WPnFdTOd2OkWkSDFIdp6SJZIeaBBcwztFUuXr+U45BF7cr+dzCjipeCYcbNmjTNAxjTmecke62ExjLGKZoy5hpAsS7SO5jrRloxIU2IMSZfcM7MvV1JyjnyA9TzPkJPbsZcaOL8vEfzEphx8kldEcuZjTox7GIJllxfg1SgSHsQOY/zbzlYTAlBxdMZHIpq0EYRMDGNkwTbAxiCYZMQxhJC5MSxiSYcSTCFtiTCkqnw+o2oX4m31ia2BqLqVNuo1+kztH7FsjQoLxJhoxhw4QgmnAEEBEOccJgBghgTjC57M4EvUzfhNl/q5n3D6ibTEuFXIANVsATYW2kDgeGFKkCeQtfzv4j7z9BIPEeNhm7tEaq9/YQXKnzax18gJ5uXtlyUvCKY1FbJ1E5siN4VJJvvfN9OY+Moe2R+1A6Zvy/SXXD2yV+7rIVq2VsrNmy3FxY6X3t5GZ7tTVvXPl+ph4oNZUZOScdFNbyjicomOIJeTNDpEVT5e+EYaTjh2jt74IVM6CCcEahmjZMMmNO0gSPZbGnv+L/pEbIPX5CLJjbGGhbG2B6/KWPZvCCpWAYEgdDblvfylaxl72NrBajk72AUfiYnYee0bjrsrJuTfR0bRnSmouQijQXNhGqPEqTHKtRSTy2v6X3lbi+Gsz5q1UC/SmxVQeQN7D1jmN4SiUHyXZtDnO9gb+HoJXPn9ZVFaI48C423sn47BiqhWwJ1y30905Vi6GR3T8LETpGBxt8MWdgtlZcx2JAsJzPE1szM3JiSPTl8ofInHJBSA4sXGTQ0YgzQcD7MvWAeqTSpnYAeNx1APsjzMu6vYzDkWQ1FY7MWza+YtIitzRgGiDfrJGMoFHZCRdGKk+htIxhgthG/+CXPCeHGwc20PiJPsi2oXz85VYYjOt+stsTWUnTRQABc9OZ84rLJ+EMwY1N2/CJ+GWk6kNa4YnxHUi+mvMR1MrsQnhCjcbEny6StrUGRVZ1Kh9VJG/uOoh4bElDcW108jJXB+S1LFP8AGLEY/h+cZgpR+mwaUDLrNj3pamXYFmvZQo216Si41h7EVAPa0YdGj8GR31ZBnxdGVRH+aw6WHZzZVZv6QzW9bSbwfAd/WWnsDqx6KNT/AJ5zpOFpLTUJTAVQLADT49TKnKiVnJ3okGxuCNwQQfgYWQ9Z1Di/DVxFMqwGaxKPbUEDTXpOZEzoys6hrKesk4BgtRWe+UHW2vLQ29bRkQyf/E01I6Pw1BiHRF0pqAzW5jl5i/L3zW4epTpeBAtIADQDKCCbCx56ys4NxkVqa1BTyXCi1+WoFzby+cn9xc3Yq5F2phlF0P8AUDqNpF1UW0i2MbSZB7U8PVu5rbPTcC/VCDdT8LzlHF3zVWPnbfpNp2s4v3ASkqoHILPldmsNlDFhcbtpMFUcm5PO5jcUXdiMzXgl8O4NVrVVpIrZmGbU2ULzYnprNFxPsZUoUjUFVaoX2lCFSB1Fz4h8JpOxtG1DP95rLf8AlUbfG8usSL03B2KNf+0xndiEtnIGUg2IsRuIYkvi48fuEiX0M2EuysJqnQ5T2EKDp6QQzjRMYy7RTGMtIkj1giYhmgYxsty3J0A6noBCoFsCIWIA3Jt/vOh9mcAaVIaoUbxLp4rnQkn3So7IcEzBnqi1jYp9425EchNTX0II2GmnIGA5boxK9jRolWLlxl3Iy+L0vfUeVoxWxoGZncIEBLIQMuUC9id72i8ZiFXWo606a2bMWHitysdfhMT2u43TxAQUmutyWXu8p0PhLOd+uXlNirBnKkV/FuMmqopouSkCTbmxJJk7slwcuwrOPsluFBH8RvL+USnwGHRjnrsUog6kAlqh/BTHXqeU1lDtRRVFC0XSmBZLsg0HQXlDeqJarwX7GBfpqT0HMmZqt2sX7lNP9dW3yUGVWP449ZWV6lNVOgppe3+pjq0BtAqDKnjNVHr1Wp+wXJXz6n3m5lcxj1ekUNj7tYwY1bMegrzY9lqdM3qsaZ8QADC+Q5bmxvYHeZvhGFSo7K+b2CQQbEEfWbng2GpJSpqAqkXN2AJe+5ufODlVRs7E226LDGMrWVjTKnUhlLaE2HMW9ZneO8AFIGpSPg5odSvQg8xNBSWncKWR21y6KSBv7hG6lZKodHBVF8RII1Cm9vLaTWUxi3tejE/v3dqTcj+Ubm/U/dlTi8Y9TfQDZRsJpe0ajFOi4VB3dNcpf2VvvbXU2vKTifCu4UF3BZjooGwG5JlWHA+veibPn7zpvZZ9had6tRvw07f3N/8AmbK8zPYWl9nUe27BSfJdd+Q1ljj+LW8NKzH8X3R6dfWDNpMUotkviePFGkznexCD8TEW+AnMZpamdtXGYn2jmO38vT0lfwzgz4muaNEDTVmPsog3Zv05zcck3SClHqtlSJY8B4O2KrLTByqScznYAakDq1uU2mP/AGf0aWGqOKlSpWRc19FTS2YBBrtfcydw8062FolmWjcAK+ihcRS8B/uW3wj3B0JWROSRO4dwwUAlMm4IIuNNQbqP7b/CSMdUZFZ3y5KYLZx4SAOQa5N/UWMhV6WOK5CtJulW40t97ff3TP8AajHYmvTegiBhSVKtdkJu6kXBVOSg7i5knxSb2XyzRiqTKHtHxinilWoUNPEL4XsLrVTk1+TCUSi+gBJ6DWJkzhH8ZfRv+0x9dUSN2zpXZM/8JTU7rmU33ve+vuIkjtBjVpUGuwBfwL7/AGj7h9ZS9iyVSuXYCmMrEk6g2Nz8APfKjjWOOJfN9waIvQX39SReJclVgd0tlXxKlZ7gkqwzBraegMinaTsSCKVr8z9ZBO0PG9DXV2g3aCN1TrCjQbNExiCYlvfCpUS7BUzM7EKovuSbASWj1HIn8F4LWxdTu6IFxYszaJTU/eY/lzm34BwJeH4pBVyVjUWyVStgjfyg3t/4mq7N8FTB0FpLqx8VR+buRqfQbCRu1tDPhyw9qmQ6nn5x+KK8s83NncvHghcV7Mk1Gq4ar3TtqykXUmQG4Tj28JqYdVOhcAkgHew6zUYDE95SRx95QT684bCdLFGzo5pJVZxTinZerTNUp9qlFsrN94DqV6Rns5wrv6l2UmmurWGjHkt51Lh1hjcStrhlUkcjfcH4zA9qcH+5Y+nqRRzLVRQbBVJ8Qy9RrrOnGvAePI3pi+1vZtUo99TuMllZNwEJ5dLTN4sfZ0vSdQ4kq1sNVAIKvScg8vZuDOX4nWnS5aAXPoJMm2tlNJMFPCoVLXYgeViOokZAC4sCBmG5ud5YJhjkKhgb6g8pF7kLUQBs2oPzmp7Zo1xf+J8frILCS+Kjx/H6zSdkOzKsBXrrcHWmh2I/Gw5joI6DSiiSflmZ4VXyVVaxIF726EETc8K4sH+zYABdiSDdbeE26cr+Ul9pMAtSixygMgupAA0G66crTPcApd6CmbJVTxUqnQc1I5r5ecyWS11YUIJfmjUri02XUcyq3APmRzkHi+MApVMiXuLOba5SbH0OvOEalVf4mFFQ/jplSG8yrWIh1VqVQO8p9zQQh2QkFqhU3UG2irex90X1QfyPwin4NVTxKi1cw1cEZiOXKUXFqgaqzVSeiUh7VhtnP3L79dZr8LgnTFGtTQZXuTmIVypXUInS9tecT2owmFq08zkLWI8DLbMT0denrKv7l9enomni6vv9mWpcQc0AALLmIWmNEXzI5nzMRh8C9RWY1D4RfmQDfl849hcM9JQlRWVg9yCNbHYi/lLEFLNlNS1hn0HXS3zkmSdN0NiroqaNZkI8XeK2nO4PPSbz9n2EC0KlW2tWq2v8tM5QPjmmUqd3mXu7ne99tpp+y3GqSYWmhzXBe9gNy5J3PnHcZ9pXQrNfWjWFbgg7EEH3i0wPZvBd8mIwxJD0XZqeosSfAwa42uoPvmhr9pqYByhs1jluUAvbQkFpiMPVxDVKmIp1BQZyxbK1rBjcjbbSWzcUvyJoqdpxRpicY/8AwjeHe72N+7y6XddCNh5xzgmEXD8SqU0uQcOpueZBW5+szdLieMIJ/fKgy62LHUeWkRR4hiadQYo1FqPbu2z6krcXUiw6bxEHCLtyDmskl+pWdsuHihi6qLopIdR0D62+N5B4T/FH9LfSWnbrHitiQ6qVHdqtr39m/OwlXwcXqHyRj9IM/DGx9WXfeFaVgT9odRyITb5k/CM0tNPfHsSPDT/ov8WYxmlrr8PSQvwTSvsIx/8ADHmx+srjt8JO4h7C+p+sgX0EowfqVv1/wRWGsEWw1hR4suiZddkcPUNYVKTU0NLLY1BcFnJVQBzO8o7zUdleA16lE1koGopaystYI4K9FIIOsmZ6U5JI3FbjuJoNbF0VZRa9SiSSL8zTOtpV8a4w9d8uHdzSZQhy2ALEEsGJFwQDIdPitWk1RT3neVMuYVxZ1CnXIR4WNuUm0MpKsgAVndgPI6XlPG/KdHm56UStw+Gr5QEZlXkO+P0EXlxY2qN/836iWq0woAiDPUeOP0R9mVdIYrvboxV6ngNRsrADrpsbCQ//AECnjfs6eY2ymtiqly61LnMiDY3FvSS+P1QEUMSAW2XRmsNFU8ies1XBMGKNBEChdMxA/E2p1O8g5MV3SRXhf4WRcHwJFUU1REUDKDmZuVrimdAeet5yTjFEKcm+QuvrZrX+U7g1UKGY6BQWJ8lF/wApxLigL/aDW5Jtz8Rv+ckypJIqwtt7ItGvakwG40HvkfCjxr6iJNJ/wt8DJOCwpLXNxYggW1MVpFQruUfEqKhtTvdza/hGpHv298368WoHaqgGwF8unKwMyPDaQ75qmaldSAFqNlzC2u485Pp0PtC7U6Dgg+EVECjpYXnJ6RO8bbbTL2vxGjlYGtT1Vh7Q5gzCYPFNSdai6kcjex0tYy6WkUFQmnQ8QOpen4D1UX6cpQCnp10mN+yrjYHJSiyyxPaTEPsy0x0UD6m5kbBY9jVQ1Wer4vZLNYtyuNiAdbeUi7e76wsG4FT0Vm/1BT/tCi7OzYYYq1s32FxakXVv5iTYM4vbO3NVJ0A52jHGMMGPhRTUrLlBPhIKkEXJGlxcTO9nM7VVCNl3cgi4JVbajrNemHYsC5Gljvcm2w2GUX1tMS2Kz1HRncTw2q/gCvmpi96jAXXfLTUXuPefdKR8cUzJYNmy+R32nR3W9r8tQRuPQzJcdwop1ybCz+NdNifaHx+s6SXsnT7MrUpBRoANDoNhHuzoU0agai9RsxCMq3CG99dN/wAoiq1lPpL39mGKJp10v7Lq49GFj81hcddmzckvjqhhaBKIowlbvA13bIbOp3UWS+1rTOYx3V3U3p2JGS2oF9FN518Oes5128wuXFZuVRQ/vGjfSXY8KT3sh5PIlKOtFJhSWJzEm1iNdrw+H4giqmYGqM4Bp/j1Ay7aX0hcPplnsN7E/DWNI9nDDk4Pwa8L44/K416E/JJY4yv2W3bDhdYUabvQFNEZlve7HObgML3022EoOCizOf8A2z9RO08VwqVqT0quiVRlzclY6qb8tZx2lS/d3rJV1y3S4BKsQeTDTpE5YdU0iyE+7tlhnzU6Z6BkPua4+TRl3yjSN4DGd4GTKo1V1yixt7Leu6n3RWPbIF0VmN7ki406DlJJQ/JA/DdtPQ1i28C+ZP1Mgjl6x+viQyKALEC5HSMW2j8aqxsqvQd9/WCLCny+EEMzqy0pUmdlRAWdiFVRzYmwE712e4X+7YalQvcotmIFgXOrH4mYP9kfBM71MW40pnu6N/xkeNh6Cw95nTWioK2HnyXoqu0WGp1KDiqoYBTlPMHlY+sztLD5QgGgRbS77QVb5KY+8c7f0rtf3/SVjz0eLj25EGaXoZeNGOvGmlgkiY2qqGnVYArTcZrjZH8LH5zWHy25eky+LoCoj0zs6lfiJzte0mNw4NBa7qEJW1lJFujEXkXKjtSK+O7VG5/aVx1aVE4ZW+1qjxgbpS536FtROXVcUxtra3TSN1qrMxZyWZjdmJuSfMxA89ufpImrKk6L7A1mamCdTr77bSmXFNe5NzLak9lAUm1tPDKbE+2bbeemvOIxpdmFLJaRueyuEp1cNnqUwzM7anfSw3HpLE8BoH/l/wDU36yD2FqXwtvw1HHxsfzl7Vpgix1E5qnRik/sqMfwvDpSqMKYuqnmTY7DS/WZICa7jXDHem3dsb6XU65gDewPu5zIxcz1f6c9O2MVjy98iUGHjbnl09SwH0vHsU2h+EZpm1NvMqvw1P0EZjWheeXfK/4LTgONFOtTc6KTlbyzC31tOiXnJqD8jsZo+F9oqlJQpAqKNAGNmHo3T1nPRLLDKbpejbXmW7XVvtaajdVJOl7XNwDCr9qnItTpoh/EWz292kpaZZszM5LMbuSNz+kyTQHwThtor8fj2N0sAAdSL6y7/ZvjMmKZDoKtOw/qQ3HyzTKVTq2pOp198l8GxBp1VqgXyMCPO24+BMqwwrwSZp6tnbRI+O4VQr5TWphytwpJIsDvsZGwfGqFUApWp3OuUuFYeRU6yfTrKdmT+9f1lZN5Kw9ksHe4pEHyquPzjNfsdg8rHu3BsT/Fbe0vDVX8S/3L+sj8QrDuapDKbU32YfhO2s5peTq1Xoaw+DUhS4NQ2XVzn5cgdB8JYPWKoeS2ttoPhsJkuw2Np4mjkYAVqVlfKzJnXZXspF+h85ZY7AU0xFJmB7qr9mfG3hqDVTck2DDMD7pHPDJ7ssjyIpUkY3F0k/f2KADKArhSLZ2upvbS9t5V8Q/ggturWB5kG4ln/wCiDD4qsuvgbOup0pe0pPXp6yt4shNIM9g2bUDbW8nlqaQxK4uSKQNfn84q/n84LDyh5B5SoRQfi6n4wROVfL5QpwNs9M9l+G/u+Do0uaoC3m7asfiZPq1AoJYgAC5J5AbmU6caFNb1nKqgXP3uW4BNsyugAYX5WvMD+0PtuKynD4YnJ/zaliC/RFB2HWBCuobjLs7NRTxXfXq8nPh8kHs/r74GkPgFQHDUiNsi/SS2nrYP0TIJ/s0NPG2McqRljGswTMP2/wCHZXWso0cZW/qGx94m4jeIw6VFKVFDKeR+vrF5Id40Hjn1dnHTEzX9oOxjIC+Gu67mmfaUc8vUTJYYXdR/MARbbXn0nmTxuHkvhNS8F7SrooC5tgNwQfhKTG5c5ym4Ot/WXRQGqT0UfPSUmP0YD+UfnJMVdrKMn60aHsJxAK70mNg4BX+oaEe8W+E3GecnwPMg2sdDzvvpNXwvtYvs1wdNO8A+q/pGSWxaja0a5TMp2tw6q3eIR4tKg/C3XyuJaYnj1AIStZL20sdf7d7yZwvKyB1swYeHYgLfb16+cVIbhc4yuOjmmIqggAEHXW0S58CjTUlvPp+U6LxSjh2JR6SPUIvkXKlQjmynmfKYnjOAVLPSOal7IJFmRt8lQcmmpj4/yVRMd/ePIHzMbZfK0RaGZJWP/vHkJIwmIGa21xbfykGP4FrVFPu+MxoFx0Q6i5SR00krDCyj4/GMcRP2j+pklNh6CW8bbs8jmaVBkQsg6D4Q4YlhBbBSsrBgASDexG8VXZWbMBbNqRbYwoVoEoJtSDWR9evolcMxrUKq1aejrffZgd1YcxN2nHUx1E0VHd1iM5B1ClNQyN62nORJnDsYaNVagFyt/De1wQRa/TWdOKar2Fim4tX4NDxqs2IpUKzO9wxpVUyhQzKL3utsw159ZluPKQ4OtiNOmk2dTiWGq4coHVTlJsTlyHfYjUk89zyEx3GKilEsb3J3Nzt8p5NS+TZ67cemisv5QxbpELFZukoEirCCNXgnGHWP2nYvKaCi3eWqMDuVU2GYDkeh9ZhsDgHqnwiw/EdvjzM0WOwQxGIeq4dkGVKYUaFVFvbvYi99pLK2FgpFthbb3XkffqqR6UcfZ2y17GkpS7liCUN181MvXmIo1qlNgwzlh5WHpa201PDuJrVHNX5o2h93UT0uFyVXSR5vM4zjLtHwSWjTCOvGWnpEImHCgE44WjSj4/wEVL1KQC1Nyo07y3/2l1FAwZ44zVM6M5Rdo5qL3J0vsdCLW5GR8RQGRlupY7bb+s1XbPhQt+8INRYVRyIP3/WZQk8iPdPDy8d4p1Z62LKskbICYCqu1viIwyEGzb85Ztm6yJiqJOvPnOuxsKiyMTLDg/Fa1FvszcX1Q6qf09ZCw6qT4jYRYr5bhNB13Jgj2a9gKqXu5se9QnV6LX1XMPu7zN8Q4hmdzTGQOQX1uGYcwOQvrIX7y+UrnbKdSuY2PujU4FQ+w2PWJvBaC00IBEOFaC044aqpfX4yRh20sdxECAbx2LL1ZFyuMpxtD8ONhjz1/wA6Qw4l0ckWePLHKPlCwYcKHDFsOP4dgfC23I8wYxBMlHsqChLq7HqishIvofmIhVFwSoa3IjeS3OenruBe/mOUhrE4WpXGXkbmuDTT16HMdg07vvFXKdNASfXQypI9ZNqjxQiQd/pJpQ6ScbLVk7xUiFBJBoDkbQTTDRUKb5R4m2/EYTUn8/7v95O45wA4XKb51fc/hbmPTWVQF/ZUesRqixS+h1kqD8X9x/WMtVcffYf6to8MMOdohjTHQ+gvOVBNMl4Tj9dbL3xIJC+KzWBNtDadBG05hnG45WPskbTplB7qp6gH5S7iTblTZDyYJU0LgBghT0CMVeAGFBNRg1xGnmo1VPOm/wD23nK1xLWGov6TqHE6uWhVbpTf/tP6zl5w5sLEbTz+dWi3hp0xP7w3UQGueojRvzNvcIkp/N8hIqLLBXNxfS/URm0WtMtsdOth8BEwZaHYXdhAQ4LQQRwUEEOaYEBBaHBONoFolhFCE5nIySVDtj/giGWBbHa0GT4xqIGkwkXxD0MkSMgsw66yUJbx/B5fJVTCtDgMWiXIHUx/gnSt0TmqZaOW22t+pO35yAokrHPqF6an8pHk3Fjdz+x/KnbUfoZqLcxOT+b5iAjS9r/WGtIHkN/lE5Xc2XYo1BCgo6/OCQK6DMdOcOLNv+Dqvb+oBQprzZ7j3DX6iZQKEXX3+vMwQRPopxLyR2JbfRd7dZArY22iiwgghR8hyeiLUxLHmfjOn9mMT3mFpMd8uU+o0/KCCVcfU0RcjcSxMVaCCemRAvDggmmFN2zrZcHV6tlX4sLzmlLFEaHUQQTz+X+xZx3SJFUXHu+UjA3AA5wQSKJZP0Ld7Dy5Rik94IJz8DMb/OhyFBBAKgoIcE4EEOCCYEFGsQdIIIUfIvL+jIgMmUK19DBBHs8uL2OH2h5behkmHBKeN4ZJzP3DtH8HYNc8h8yf/MEEbmf+NicH+xDdRrknzjdZrKTBBNxaxqvoB7nv7E0GuPkYpFswHrBBPNfk9pLSIOKHjPrBBBOFvy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data:image/jpeg;base64,/9j/4AAQSkZJRgABAQAAAQABAAD/2wCEAAkGBxQTEhUUEhQVFBQVFRUUFBQYFBcVFxQUFhQXFxYVFRQYHCggGBolHRQUITEhJSkrLi4uFx8zODMsNygtLisBCgoKDg0OGhAQGiwkICQvLCwsLCwsLCwsLCwsLCwsLCwsLCwsLCwsLCwsLCwsLCwsLCwsLCwsLCwsLCwsNywsN//AABEIALcBFAMBIgACEQEDEQH/xAAcAAAABwEBAAAAAAAAAAAAAAAAAQIDBAUGBwj/xABBEAACAQIEAwUFBQcCBQUAAAABAgADEQQSITEFQVEGEyJhcTKBkaGxI0JSwdEHFDNicpLwguEkQ6Ky8RVjk8Li/8QAGgEAAwEBAQEAAAAAAAAAAAAAAgMEAQAFBv/EACcRAAICAgICAgIBBQAAAAAAAAABAhEDIQQSMUETUSIyYQUUIzNx/9oADAMBAAIRAxEAPwCrZo07RTmMsZ4p9QJd5HcxbmMsYxIFiHMYYxxzGHaMSFtiGMbJiiY2TGIFhXiSYDEEwgbATEGBjEtNQLBeIJhkxtjNQtsQ5jZi2jTGEkKkwiYV4TGJzRgpsMwExN/IwiZoDYZMK0JmhZpwIq0KAQmM00JoIRMLNOMsWIUReC56TjWxyAGT+CcJau1yCEBtpqWI3C/rsI3xbCinVZUBC6FQdSARsTB7rt19m06sihhAp8rwhf8Ay0FM/WEBJjiAH7vu6RwIOn+fGHlB8j/m4j9FrjUWnM5Ij90Onz/3hSZby+UEy2b0Rt2keo0W5jLGeWke8IYxlzFsYyxhpAsaqb7290jvfqfgI+5jDGNQqQ2w8z8v0iGHmflFM0QWhoEI+piGHmYZMSTCBYCIkwi0STOBCYeZjTDzPyi2iCZouQ2R5n5RBHrFkxsw0KYkj1+MTYRRMRCFMGUQig/wxV4RmgsTkEAUQQTTKBkHSDIOkO8E42gso6QrQEwTjgaSVwvAd89rWUasbcuQHmdpEUa6C5Ogm87N8NFJLt6k8s1tT6DYe+KzZPjjZsY2yfhqa0FUW1NlAHIfoOZ5mZPtfRArD/V8jf8AOaSvXLHNbQ6A9LWIH5mUPbP+IPU/RZFgb+RN+WPnFdTOd2OkWkSDFIdp6SJZIeaBBcwztFUuXr+U45BF7cr+dzCjipeCYcbNmjTNAxjTmecke62ExjLGKZoy5hpAsS7SO5jrRloxIU2IMSZfcM7MvV1JyjnyA9TzPkJPbsZcaOL8vEfzEphx8kldEcuZjTox7GIJllxfg1SgSHsQOY/zbzlYTAlBxdMZHIpq0EYRMDGNkwTbAxiCYZMQxhJC5MSxiSYcSTCFtiTCkqnw+o2oX4m31ia2BqLqVNuo1+kztH7FsjQoLxJhoxhw4QgmnAEEBEOccJgBghgTjC57M4EvUzfhNl/q5n3D6ibTEuFXIANVsATYW2kDgeGFKkCeQtfzv4j7z9BIPEeNhm7tEaq9/YQXKnzax18gJ5uXtlyUvCKY1FbJ1E5siN4VJJvvfN9OY+Moe2R+1A6Zvy/SXXD2yV+7rIVq2VsrNmy3FxY6X3t5GZ7tTVvXPl+ph4oNZUZOScdFNbyjicomOIJeTNDpEVT5e+EYaTjh2jt74IVM6CCcEahmjZMMmNO0gSPZbGnv+L/pEbIPX5CLJjbGGhbG2B6/KWPZvCCpWAYEgdDblvfylaxl72NrBajk72AUfiYnYee0bjrsrJuTfR0bRnSmouQijQXNhGqPEqTHKtRSTy2v6X3lbi+Gsz5q1UC/SmxVQeQN7D1jmN4SiUHyXZtDnO9gb+HoJXPn9ZVFaI48C423sn47BiqhWwJ1y30905Vi6GR3T8LETpGBxt8MWdgtlZcx2JAsJzPE1szM3JiSPTl8ofInHJBSA4sXGTQ0YgzQcD7MvWAeqTSpnYAeNx1APsjzMu6vYzDkWQ1FY7MWza+YtIitzRgGiDfrJGMoFHZCRdGKk+htIxhgthG/+CXPCeHGwc20PiJPsi2oXz85VYYjOt+stsTWUnTRQABc9OZ84rLJ+EMwY1N2/CJ+GWk6kNa4YnxHUi+mvMR1MrsQnhCjcbEny6StrUGRVZ1Kh9VJG/uOoh4bElDcW108jJXB+S1LFP8AGLEY/h+cZgpR+mwaUDLrNj3pamXYFmvZQo216Si41h7EVAPa0YdGj8GR31ZBnxdGVRH+aw6WHZzZVZv6QzW9bSbwfAd/WWnsDqx6KNT/AJ5zpOFpLTUJTAVQLADT49TKnKiVnJ3okGxuCNwQQfgYWQ9Z1Di/DVxFMqwGaxKPbUEDTXpOZEzoys6hrKesk4BgtRWe+UHW2vLQ29bRkQyf/E01I6Pw1BiHRF0pqAzW5jl5i/L3zW4epTpeBAtIADQDKCCbCx56ys4NxkVqa1BTyXCi1+WoFzby+cn9xc3Yq5F2phlF0P8AUDqNpF1UW0i2MbSZB7U8PVu5rbPTcC/VCDdT8LzlHF3zVWPnbfpNp2s4v3ASkqoHILPldmsNlDFhcbtpMFUcm5PO5jcUXdiMzXgl8O4NVrVVpIrZmGbU2ULzYnprNFxPsZUoUjUFVaoX2lCFSB1Fz4h8JpOxtG1DP95rLf8AlUbfG8usSL03B2KNf+0xndiEtnIGUg2IsRuIYkvi48fuEiX0M2EuysJqnQ5T2EKDp6QQzjRMYy7RTGMtIkj1giYhmgYxsty3J0A6noBCoFsCIWIA3Jt/vOh9mcAaVIaoUbxLp4rnQkn3So7IcEzBnqi1jYp9425EchNTX0II2GmnIGA5boxK9jRolWLlxl3Iy+L0vfUeVoxWxoGZncIEBLIQMuUC9id72i8ZiFXWo606a2bMWHitysdfhMT2u43TxAQUmutyWXu8p0PhLOd+uXlNirBnKkV/FuMmqopouSkCTbmxJJk7slwcuwrOPsluFBH8RvL+USnwGHRjnrsUog6kAlqh/BTHXqeU1lDtRRVFC0XSmBZLsg0HQXlDeqJarwX7GBfpqT0HMmZqt2sX7lNP9dW3yUGVWP449ZWV6lNVOgppe3+pjq0BtAqDKnjNVHr1Wp+wXJXz6n3m5lcxj1ekUNj7tYwY1bMegrzY9lqdM3qsaZ8QADC+Q5bmxvYHeZvhGFSo7K+b2CQQbEEfWbng2GpJSpqAqkXN2AJe+5ufODlVRs7E226LDGMrWVjTKnUhlLaE2HMW9ZneO8AFIGpSPg5odSvQg8xNBSWncKWR21y6KSBv7hG6lZKodHBVF8RII1Cm9vLaTWUxi3tejE/v3dqTcj+Ubm/U/dlTi8Y9TfQDZRsJpe0ajFOi4VB3dNcpf2VvvbXU2vKTifCu4UF3BZjooGwG5JlWHA+veibPn7zpvZZ9had6tRvw07f3N/8AmbK8zPYWl9nUe27BSfJdd+Q1ljj+LW8NKzH8X3R6dfWDNpMUotkviePFGkznexCD8TEW+AnMZpamdtXGYn2jmO38vT0lfwzgz4muaNEDTVmPsog3Zv05zcck3SClHqtlSJY8B4O2KrLTByqScznYAakDq1uU2mP/AGf0aWGqOKlSpWRc19FTS2YBBrtfcydw8062FolmWjcAK+ihcRS8B/uW3wj3B0JWROSRO4dwwUAlMm4IIuNNQbqP7b/CSMdUZFZ3y5KYLZx4SAOQa5N/UWMhV6WOK5CtJulW40t97ff3TP8AajHYmvTegiBhSVKtdkJu6kXBVOSg7i5knxSb2XyzRiqTKHtHxinilWoUNPEL4XsLrVTk1+TCUSi+gBJ6DWJkzhH8ZfRv+0x9dUSN2zpXZM/8JTU7rmU33ve+vuIkjtBjVpUGuwBfwL7/AGj7h9ZS9iyVSuXYCmMrEk6g2Nz8APfKjjWOOJfN9waIvQX39SReJclVgd0tlXxKlZ7gkqwzBraegMinaTsSCKVr8z9ZBO0PG9DXV2g3aCN1TrCjQbNExiCYlvfCpUS7BUzM7EKovuSbASWj1HIn8F4LWxdTu6IFxYszaJTU/eY/lzm34BwJeH4pBVyVjUWyVStgjfyg3t/4mq7N8FTB0FpLqx8VR+buRqfQbCRu1tDPhyw9qmQ6nn5x+KK8s83NncvHghcV7Mk1Gq4ar3TtqykXUmQG4Tj28JqYdVOhcAkgHew6zUYDE95SRx95QT684bCdLFGzo5pJVZxTinZerTNUp9qlFsrN94DqV6Rns5wrv6l2UmmurWGjHkt51Lh1hjcStrhlUkcjfcH4zA9qcH+5Y+nqRRzLVRQbBVJ8Qy9RrrOnGvAePI3pi+1vZtUo99TuMllZNwEJ5dLTN4sfZ0vSdQ4kq1sNVAIKvScg8vZuDOX4nWnS5aAXPoJMm2tlNJMFPCoVLXYgeViOokZAC4sCBmG5ud5YJhjkKhgb6g8pF7kLUQBs2oPzmp7Zo1xf+J8frILCS+Kjx/H6zSdkOzKsBXrrcHWmh2I/Gw5joI6DSiiSflmZ4VXyVVaxIF726EETc8K4sH+zYABdiSDdbeE26cr+Ul9pMAtSixygMgupAA0G66crTPcApd6CmbJVTxUqnQc1I5r5ecyWS11YUIJfmjUri02XUcyq3APmRzkHi+MApVMiXuLOba5SbH0OvOEalVf4mFFQ/jplSG8yrWIh1VqVQO8p9zQQh2QkFqhU3UG2irex90X1QfyPwin4NVTxKi1cw1cEZiOXKUXFqgaqzVSeiUh7VhtnP3L79dZr8LgnTFGtTQZXuTmIVypXUInS9tecT2owmFq08zkLWI8DLbMT0denrKv7l9enomni6vv9mWpcQc0AALLmIWmNEXzI5nzMRh8C9RWY1D4RfmQDfl849hcM9JQlRWVg9yCNbHYi/lLEFLNlNS1hn0HXS3zkmSdN0NiroqaNZkI8XeK2nO4PPSbz9n2EC0KlW2tWq2v8tM5QPjmmUqd3mXu7ne99tpp+y3GqSYWmhzXBe9gNy5J3PnHcZ9pXQrNfWjWFbgg7EEH3i0wPZvBd8mIwxJD0XZqeosSfAwa42uoPvmhr9pqYByhs1jluUAvbQkFpiMPVxDVKmIp1BQZyxbK1rBjcjbbSWzcUvyJoqdpxRpicY/8AwjeHe72N+7y6XddCNh5xzgmEXD8SqU0uQcOpueZBW5+szdLieMIJ/fKgy62LHUeWkRR4hiadQYo1FqPbu2z6krcXUiw6bxEHCLtyDmskl+pWdsuHihi6qLopIdR0D62+N5B4T/FH9LfSWnbrHitiQ6qVHdqtr39m/OwlXwcXqHyRj9IM/DGx9WXfeFaVgT9odRyITb5k/CM0tNPfHsSPDT/ov8WYxmlrr8PSQvwTSvsIx/8ADHmx+srjt8JO4h7C+p+sgX0EowfqVv1/wRWGsEWw1hR4suiZddkcPUNYVKTU0NLLY1BcFnJVQBzO8o7zUdleA16lE1koGopaystYI4K9FIIOsmZ6U5JI3FbjuJoNbF0VZRa9SiSSL8zTOtpV8a4w9d8uHdzSZQhy2ALEEsGJFwQDIdPitWk1RT3neVMuYVxZ1CnXIR4WNuUm0MpKsgAVndgPI6XlPG/KdHm56UStw+Gr5QEZlXkO+P0EXlxY2qN/836iWq0woAiDPUeOP0R9mVdIYrvboxV6ngNRsrADrpsbCQ//AECnjfs6eY2ymtiqly61LnMiDY3FvSS+P1QEUMSAW2XRmsNFU8ies1XBMGKNBEChdMxA/E2p1O8g5MV3SRXhf4WRcHwJFUU1REUDKDmZuVrimdAeet5yTjFEKcm+QuvrZrX+U7g1UKGY6BQWJ8lF/wApxLigL/aDW5Jtz8Rv+ckypJIqwtt7ItGvakwG40HvkfCjxr6iJNJ/wt8DJOCwpLXNxYggW1MVpFQruUfEqKhtTvdza/hGpHv298368WoHaqgGwF8unKwMyPDaQ75qmaldSAFqNlzC2u485Pp0PtC7U6Dgg+EVECjpYXnJ6RO8bbbTL2vxGjlYGtT1Vh7Q5gzCYPFNSdai6kcjex0tYy6WkUFQmnQ8QOpen4D1UX6cpQCnp10mN+yrjYHJSiyyxPaTEPsy0x0UD6m5kbBY9jVQ1Wer4vZLNYtyuNiAdbeUi7e76wsG4FT0Vm/1BT/tCi7OzYYYq1s32FxakXVv5iTYM4vbO3NVJ0A52jHGMMGPhRTUrLlBPhIKkEXJGlxcTO9nM7VVCNl3cgi4JVbajrNemHYsC5Gljvcm2w2GUX1tMS2Kz1HRncTw2q/gCvmpi96jAXXfLTUXuPefdKR8cUzJYNmy+R32nR3W9r8tQRuPQzJcdwop1ybCz+NdNifaHx+s6SXsnT7MrUpBRoANDoNhHuzoU0agai9RsxCMq3CG99dN/wAoiq1lPpL39mGKJp10v7Lq49GFj81hcddmzckvjqhhaBKIowlbvA13bIbOp3UWS+1rTOYx3V3U3p2JGS2oF9FN518Oes5128wuXFZuVRQ/vGjfSXY8KT3sh5PIlKOtFJhSWJzEm1iNdrw+H4giqmYGqM4Bp/j1Ay7aX0hcPplnsN7E/DWNI9nDDk4Pwa8L44/K416E/JJY4yv2W3bDhdYUabvQFNEZlve7HObgML3022EoOCizOf8A2z9RO08VwqVqT0quiVRlzclY6qb8tZx2lS/d3rJV1y3S4BKsQeTDTpE5YdU0iyE+7tlhnzU6Z6BkPua4+TRl3yjSN4DGd4GTKo1V1yixt7Leu6n3RWPbIF0VmN7ki406DlJJQ/JA/DdtPQ1i28C+ZP1Mgjl6x+viQyKALEC5HSMW2j8aqxsqvQd9/WCLCny+EEMzqy0pUmdlRAWdiFVRzYmwE712e4X+7YalQvcotmIFgXOrH4mYP9kfBM71MW40pnu6N/xkeNh6Cw95nTWioK2HnyXoqu0WGp1KDiqoYBTlPMHlY+sztLD5QgGgRbS77QVb5KY+8c7f0rtf3/SVjz0eLj25EGaXoZeNGOvGmlgkiY2qqGnVYArTcZrjZH8LH5zWHy25eky+LoCoj0zs6lfiJzte0mNw4NBa7qEJW1lJFujEXkXKjtSK+O7VG5/aVx1aVE4ZW+1qjxgbpS536FtROXVcUxtra3TSN1qrMxZyWZjdmJuSfMxA89ufpImrKk6L7A1mamCdTr77bSmXFNe5NzLak9lAUm1tPDKbE+2bbeemvOIxpdmFLJaRueyuEp1cNnqUwzM7anfSw3HpLE8BoH/l/wDU36yD2FqXwtvw1HHxsfzl7Vpgix1E5qnRik/sqMfwvDpSqMKYuqnmTY7DS/WZICa7jXDHem3dsb6XU65gDewPu5zIxcz1f6c9O2MVjy98iUGHjbnl09SwH0vHsU2h+EZpm1NvMqvw1P0EZjWheeXfK/4LTgONFOtTc6KTlbyzC31tOiXnJqD8jsZo+F9oqlJQpAqKNAGNmHo3T1nPRLLDKbpejbXmW7XVvtaajdVJOl7XNwDCr9qnItTpoh/EWz292kpaZZszM5LMbuSNz+kyTQHwThtor8fj2N0sAAdSL6y7/ZvjMmKZDoKtOw/qQ3HyzTKVTq2pOp198l8GxBp1VqgXyMCPO24+BMqwwrwSZp6tnbRI+O4VQr5TWphytwpJIsDvsZGwfGqFUApWp3OuUuFYeRU6yfTrKdmT+9f1lZN5Kw9ksHe4pEHyquPzjNfsdg8rHu3BsT/Fbe0vDVX8S/3L+sj8QrDuapDKbU32YfhO2s5peTq1Xoaw+DUhS4NQ2XVzn5cgdB8JYPWKoeS2ttoPhsJkuw2Np4mjkYAVqVlfKzJnXZXspF+h85ZY7AU0xFJmB7qr9mfG3hqDVTck2DDMD7pHPDJ7ssjyIpUkY3F0k/f2KADKArhSLZ2upvbS9t5V8Q/ggturWB5kG4ln/wCiDD4qsuvgbOup0pe0pPXp6yt4shNIM9g2bUDbW8nlqaQxK4uSKQNfn84q/n84LDyh5B5SoRQfi6n4wROVfL5QpwNs9M9l+G/u+Do0uaoC3m7asfiZPq1AoJYgAC5J5AbmU6caFNb1nKqgXP3uW4BNsyugAYX5WvMD+0PtuKynD4YnJ/zaliC/RFB2HWBCuobjLs7NRTxXfXq8nPh8kHs/r74GkPgFQHDUiNsi/SS2nrYP0TIJ/s0NPG2McqRljGswTMP2/wCHZXWso0cZW/qGx94m4jeIw6VFKVFDKeR+vrF5Id40Hjn1dnHTEzX9oOxjIC+Gu67mmfaUc8vUTJYYXdR/MARbbXn0nmTxuHkvhNS8F7SrooC5tgNwQfhKTG5c5ym4Ot/WXRQGqT0UfPSUmP0YD+UfnJMVdrKMn60aHsJxAK70mNg4BX+oaEe8W+E3GecnwPMg2sdDzvvpNXwvtYvs1wdNO8A+q/pGSWxaja0a5TMp2tw6q3eIR4tKg/C3XyuJaYnj1AIStZL20sdf7d7yZwvKyB1swYeHYgLfb16+cVIbhc4yuOjmmIqggAEHXW0S58CjTUlvPp+U6LxSjh2JR6SPUIvkXKlQjmynmfKYnjOAVLPSOal7IJFmRt8lQcmmpj4/yVRMd/ePIHzMbZfK0RaGZJWP/vHkJIwmIGa21xbfykGP4FrVFPu+MxoFx0Q6i5SR00krDCyj4/GMcRP2j+pklNh6CW8bbs8jmaVBkQsg6D4Q4YlhBbBSsrBgASDexG8VXZWbMBbNqRbYwoVoEoJtSDWR9evolcMxrUKq1aejrffZgd1YcxN2nHUx1E0VHd1iM5B1ClNQyN62nORJnDsYaNVagFyt/De1wQRa/TWdOKar2Fim4tX4NDxqs2IpUKzO9wxpVUyhQzKL3utsw159ZluPKQ4OtiNOmk2dTiWGq4coHVTlJsTlyHfYjUk89zyEx3GKilEsb3J3Nzt8p5NS+TZ67cemisv5QxbpELFZukoEirCCNXgnGHWP2nYvKaCi3eWqMDuVU2GYDkeh9ZhsDgHqnwiw/EdvjzM0WOwQxGIeq4dkGVKYUaFVFvbvYi99pLK2FgpFthbb3XkffqqR6UcfZ2y17GkpS7liCUN181MvXmIo1qlNgwzlh5WHpa201PDuJrVHNX5o2h93UT0uFyVXSR5vM4zjLtHwSWjTCOvGWnpEImHCgE44WjSj4/wEVL1KQC1Nyo07y3/2l1FAwZ44zVM6M5Rdo5qL3J0vsdCLW5GR8RQGRlupY7bb+s1XbPhQt+8INRYVRyIP3/WZQk8iPdPDy8d4p1Z62LKskbICYCqu1viIwyEGzb85Ztm6yJiqJOvPnOuxsKiyMTLDg/Fa1FvszcX1Q6qf09ZCw6qT4jYRYr5bhNB13Jgj2a9gKqXu5se9QnV6LX1XMPu7zN8Q4hmdzTGQOQX1uGYcwOQvrIX7y+UrnbKdSuY2PujU4FQ+w2PWJvBaC00IBEOFaC044aqpfX4yRh20sdxECAbx2LL1ZFyuMpxtD8ONhjz1/wA6Qw4l0ckWePLHKPlCwYcKHDFsOP4dgfC23I8wYxBMlHsqChLq7HqishIvofmIhVFwSoa3IjeS3OenruBe/mOUhrE4WpXGXkbmuDTT16HMdg07vvFXKdNASfXQypI9ZNqjxQiQd/pJpQ6ScbLVk7xUiFBJBoDkbQTTDRUKb5R4m2/EYTUn8/7v95O45wA4XKb51fc/hbmPTWVQF/ZUesRqixS+h1kqD8X9x/WMtVcffYf6to8MMOdohjTHQ+gvOVBNMl4Tj9dbL3xIJC+KzWBNtDadBG05hnG45WPskbTplB7qp6gH5S7iTblTZDyYJU0LgBghT0CMVeAGFBNRg1xGnmo1VPOm/wD23nK1xLWGov6TqHE6uWhVbpTf/tP6zl5w5sLEbTz+dWi3hp0xP7w3UQGueojRvzNvcIkp/N8hIqLLBXNxfS/URm0WtMtsdOth8BEwZaHYXdhAQ4LQQRwUEEOaYEBBaHBONoFolhFCE5nIySVDtj/giGWBbHa0GT4xqIGkwkXxD0MkSMgsw66yUJbx/B5fJVTCtDgMWiXIHUx/gnSt0TmqZaOW22t+pO35yAokrHPqF6an8pHk3Fjdz+x/KnbUfoZqLcxOT+b5iAjS9r/WGtIHkN/lE5Xc2XYo1BCgo6/OCQK6DMdOcOLNv+Dqvb+oBQprzZ7j3DX6iZQKEXX3+vMwQRPopxLyR2JbfRd7dZArY22iiwgghR8hyeiLUxLHmfjOn9mMT3mFpMd8uU+o0/KCCVcfU0RcjcSxMVaCCemRAvDggmmFN2zrZcHV6tlX4sLzmlLFEaHUQQTz+X+xZx3SJFUXHu+UjA3AA5wQSKJZP0Ld7Dy5Rik94IJz8DMb/OhyFBBAKgoIcE4EEOCCYEFGsQdIIIUfIvL+jIgMmUK19DBBHs8uL2OH2h5behkmHBKeN4ZJzP3DtH8HYNc8h8yf/MEEbmf+NicH+xDdRrknzjdZrKTBBNxaxqvoB7nv7E0GuPkYpFswHrBBPNfk9pLSIOKHjPrBBBOFvy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data:image/jpeg;base64,/9j/4AAQSkZJRgABAQAAAQABAAD/2wCEAAkGBxQTEhUUEhQVFBQVFRUUFBQYFBcVFxQUFhQXFxYVFRQYHCggGBolHRQUITEhJSkrLi4uFx8zODMsNygtLisBCgoKDg0OGhAQGiwkICQvLCwsLCwsLCwsLCwsLCwsLCwsLCwsLCwsLCwsLCwsLCwsLCwsLCwsLCwsLCwsNywsN//AABEIALcBFAMBIgACEQEDEQH/xAAcAAAABwEBAAAAAAAAAAAAAAAAAQIDBAUGBwj/xABBEAACAQIEAwUFBQcCBQUAAAABAgADEQQSITEFQVEGEyJhcTKBkaGxI0JSwdEHFDNicpLwguEkQ6Ky8RVjk8Li/8QAGgEAAwEBAQEAAAAAAAAAAAAAAgMEAQAFBv/EACcRAAICAgICAgIBBQAAAAAAAAABAhEDIQQSMUETUSIyYQUUIzNx/9oADAMBAAIRAxEAPwCrZo07RTmMsZ4p9QJd5HcxbmMsYxIFiHMYYxxzGHaMSFtiGMbJiiY2TGIFhXiSYDEEwgbATEGBjEtNQLBeIJhkxtjNQtsQ5jZi2jTGEkKkwiYV4TGJzRgpsMwExN/IwiZoDYZMK0JmhZpwIq0KAQmM00JoIRMLNOMsWIUReC56TjWxyAGT+CcJau1yCEBtpqWI3C/rsI3xbCinVZUBC6FQdSARsTB7rt19m06sihhAp8rwhf8Ay0FM/WEBJjiAH7vu6RwIOn+fGHlB8j/m4j9FrjUWnM5Ij90Onz/3hSZby+UEy2b0Rt2keo0W5jLGeWke8IYxlzFsYyxhpAsaqb7290jvfqfgI+5jDGNQqQ2w8z8v0iGHmflFM0QWhoEI+piGHmYZMSTCBYCIkwi0STOBCYeZjTDzPyi2iCZouQ2R5n5RBHrFkxsw0KYkj1+MTYRRMRCFMGUQig/wxV4RmgsTkEAUQQTTKBkHSDIOkO8E42gso6QrQEwTjgaSVwvAd89rWUasbcuQHmdpEUa6C5Ogm87N8NFJLt6k8s1tT6DYe+KzZPjjZsY2yfhqa0FUW1NlAHIfoOZ5mZPtfRArD/V8jf8AOaSvXLHNbQ6A9LWIH5mUPbP+IPU/RZFgb+RN+WPnFdTOd2OkWkSDFIdp6SJZIeaBBcwztFUuXr+U45BF7cr+dzCjipeCYcbNmjTNAxjTmecke62ExjLGKZoy5hpAsS7SO5jrRloxIU2IMSZfcM7MvV1JyjnyA9TzPkJPbsZcaOL8vEfzEphx8kldEcuZjTox7GIJllxfg1SgSHsQOY/zbzlYTAlBxdMZHIpq0EYRMDGNkwTbAxiCYZMQxhJC5MSxiSYcSTCFtiTCkqnw+o2oX4m31ia2BqLqVNuo1+kztH7FsjQoLxJhoxhw4QgmnAEEBEOccJgBghgTjC57M4EvUzfhNl/q5n3D6ibTEuFXIANVsATYW2kDgeGFKkCeQtfzv4j7z9BIPEeNhm7tEaq9/YQXKnzax18gJ5uXtlyUvCKY1FbJ1E5siN4VJJvvfN9OY+Moe2R+1A6Zvy/SXXD2yV+7rIVq2VsrNmy3FxY6X3t5GZ7tTVvXPl+ph4oNZUZOScdFNbyjicomOIJeTNDpEVT5e+EYaTjh2jt74IVM6CCcEahmjZMMmNO0gSPZbGnv+L/pEbIPX5CLJjbGGhbG2B6/KWPZvCCpWAYEgdDblvfylaxl72NrBajk72AUfiYnYee0bjrsrJuTfR0bRnSmouQijQXNhGqPEqTHKtRSTy2v6X3lbi+Gsz5q1UC/SmxVQeQN7D1jmN4SiUHyXZtDnO9gb+HoJXPn9ZVFaI48C423sn47BiqhWwJ1y30905Vi6GR3T8LETpGBxt8MWdgtlZcx2JAsJzPE1szM3JiSPTl8ofInHJBSA4sXGTQ0YgzQcD7MvWAeqTSpnYAeNx1APsjzMu6vYzDkWQ1FY7MWza+YtIitzRgGiDfrJGMoFHZCRdGKk+htIxhgthG/+CXPCeHGwc20PiJPsi2oXz85VYYjOt+stsTWUnTRQABc9OZ84rLJ+EMwY1N2/CJ+GWk6kNa4YnxHUi+mvMR1MrsQnhCjcbEny6StrUGRVZ1Kh9VJG/uOoh4bElDcW108jJXB+S1LFP8AGLEY/h+cZgpR+mwaUDLrNj3pamXYFmvZQo216Si41h7EVAPa0YdGj8GR31ZBnxdGVRH+aw6WHZzZVZv6QzW9bSbwfAd/WWnsDqx6KNT/AJ5zpOFpLTUJTAVQLADT49TKnKiVnJ3okGxuCNwQQfgYWQ9Z1Di/DVxFMqwGaxKPbUEDTXpOZEzoys6hrKesk4BgtRWe+UHW2vLQ29bRkQyf/E01I6Pw1BiHRF0pqAzW5jl5i/L3zW4epTpeBAtIADQDKCCbCx56ys4NxkVqa1BTyXCi1+WoFzby+cn9xc3Yq5F2phlF0P8AUDqNpF1UW0i2MbSZB7U8PVu5rbPTcC/VCDdT8LzlHF3zVWPnbfpNp2s4v3ASkqoHILPldmsNlDFhcbtpMFUcm5PO5jcUXdiMzXgl8O4NVrVVpIrZmGbU2ULzYnprNFxPsZUoUjUFVaoX2lCFSB1Fz4h8JpOxtG1DP95rLf8AlUbfG8usSL03B2KNf+0xndiEtnIGUg2IsRuIYkvi48fuEiX0M2EuysJqnQ5T2EKDp6QQzjRMYy7RTGMtIkj1giYhmgYxsty3J0A6noBCoFsCIWIA3Jt/vOh9mcAaVIaoUbxLp4rnQkn3So7IcEzBnqi1jYp9425EchNTX0II2GmnIGA5boxK9jRolWLlxl3Iy+L0vfUeVoxWxoGZncIEBLIQMuUC9id72i8ZiFXWo606a2bMWHitysdfhMT2u43TxAQUmutyWXu8p0PhLOd+uXlNirBnKkV/FuMmqopouSkCTbmxJJk7slwcuwrOPsluFBH8RvL+USnwGHRjnrsUog6kAlqh/BTHXqeU1lDtRRVFC0XSmBZLsg0HQXlDeqJarwX7GBfpqT0HMmZqt2sX7lNP9dW3yUGVWP449ZWV6lNVOgppe3+pjq0BtAqDKnjNVHr1Wp+wXJXz6n3m5lcxj1ekUNj7tYwY1bMegrzY9lqdM3qsaZ8QADC+Q5bmxvYHeZvhGFSo7K+b2CQQbEEfWbng2GpJSpqAqkXN2AJe+5ufODlVRs7E226LDGMrWVjTKnUhlLaE2HMW9ZneO8AFIGpSPg5odSvQg8xNBSWncKWR21y6KSBv7hG6lZKodHBVF8RII1Cm9vLaTWUxi3tejE/v3dqTcj+Ubm/U/dlTi8Y9TfQDZRsJpe0ajFOi4VB3dNcpf2VvvbXU2vKTifCu4UF3BZjooGwG5JlWHA+veibPn7zpvZZ9had6tRvw07f3N/8AmbK8zPYWl9nUe27BSfJdd+Q1ljj+LW8NKzH8X3R6dfWDNpMUotkviePFGkznexCD8TEW+AnMZpamdtXGYn2jmO38vT0lfwzgz4muaNEDTVmPsog3Zv05zcck3SClHqtlSJY8B4O2KrLTByqScznYAakDq1uU2mP/AGf0aWGqOKlSpWRc19FTS2YBBrtfcydw8062FolmWjcAK+ihcRS8B/uW3wj3B0JWROSRO4dwwUAlMm4IIuNNQbqP7b/CSMdUZFZ3y5KYLZx4SAOQa5N/UWMhV6WOK5CtJulW40t97ff3TP8AajHYmvTegiBhSVKtdkJu6kXBVOSg7i5knxSb2XyzRiqTKHtHxinilWoUNPEL4XsLrVTk1+TCUSi+gBJ6DWJkzhH8ZfRv+0x9dUSN2zpXZM/8JTU7rmU33ve+vuIkjtBjVpUGuwBfwL7/AGj7h9ZS9iyVSuXYCmMrEk6g2Nz8APfKjjWOOJfN9waIvQX39SReJclVgd0tlXxKlZ7gkqwzBraegMinaTsSCKVr8z9ZBO0PG9DXV2g3aCN1TrCjQbNExiCYlvfCpUS7BUzM7EKovuSbASWj1HIn8F4LWxdTu6IFxYszaJTU/eY/lzm34BwJeH4pBVyVjUWyVStgjfyg3t/4mq7N8FTB0FpLqx8VR+buRqfQbCRu1tDPhyw9qmQ6nn5x+KK8s83NncvHghcV7Mk1Gq4ar3TtqykXUmQG4Tj28JqYdVOhcAkgHew6zUYDE95SRx95QT684bCdLFGzo5pJVZxTinZerTNUp9qlFsrN94DqV6Rns5wrv6l2UmmurWGjHkt51Lh1hjcStrhlUkcjfcH4zA9qcH+5Y+nqRRzLVRQbBVJ8Qy9RrrOnGvAePI3pi+1vZtUo99TuMllZNwEJ5dLTN4sfZ0vSdQ4kq1sNVAIKvScg8vZuDOX4nWnS5aAXPoJMm2tlNJMFPCoVLXYgeViOokZAC4sCBmG5ud5YJhjkKhgb6g8pF7kLUQBs2oPzmp7Zo1xf+J8frILCS+Kjx/H6zSdkOzKsBXrrcHWmh2I/Gw5joI6DSiiSflmZ4VXyVVaxIF726EETc8K4sH+zYABdiSDdbeE26cr+Ul9pMAtSixygMgupAA0G66crTPcApd6CmbJVTxUqnQc1I5r5ecyWS11YUIJfmjUri02XUcyq3APmRzkHi+MApVMiXuLOba5SbH0OvOEalVf4mFFQ/jplSG8yrWIh1VqVQO8p9zQQh2QkFqhU3UG2irex90X1QfyPwin4NVTxKi1cw1cEZiOXKUXFqgaqzVSeiUh7VhtnP3L79dZr8LgnTFGtTQZXuTmIVypXUInS9tecT2owmFq08zkLWI8DLbMT0denrKv7l9enomni6vv9mWpcQc0AALLmIWmNEXzI5nzMRh8C9RWY1D4RfmQDfl849hcM9JQlRWVg9yCNbHYi/lLEFLNlNS1hn0HXS3zkmSdN0NiroqaNZkI8XeK2nO4PPSbz9n2EC0KlW2tWq2v8tM5QPjmmUqd3mXu7ne99tpp+y3GqSYWmhzXBe9gNy5J3PnHcZ9pXQrNfWjWFbgg7EEH3i0wPZvBd8mIwxJD0XZqeosSfAwa42uoPvmhr9pqYByhs1jluUAvbQkFpiMPVxDVKmIp1BQZyxbK1rBjcjbbSWzcUvyJoqdpxRpicY/8AwjeHe72N+7y6XddCNh5xzgmEXD8SqU0uQcOpueZBW5+szdLieMIJ/fKgy62LHUeWkRR4hiadQYo1FqPbu2z6krcXUiw6bxEHCLtyDmskl+pWdsuHihi6qLopIdR0D62+N5B4T/FH9LfSWnbrHitiQ6qVHdqtr39m/OwlXwcXqHyRj9IM/DGx9WXfeFaVgT9odRyITb5k/CM0tNPfHsSPDT/ov8WYxmlrr8PSQvwTSvsIx/8ADHmx+srjt8JO4h7C+p+sgX0EowfqVv1/wRWGsEWw1hR4suiZddkcPUNYVKTU0NLLY1BcFnJVQBzO8o7zUdleA16lE1koGopaystYI4K9FIIOsmZ6U5JI3FbjuJoNbF0VZRa9SiSSL8zTOtpV8a4w9d8uHdzSZQhy2ALEEsGJFwQDIdPitWk1RT3neVMuYVxZ1CnXIR4WNuUm0MpKsgAVndgPI6XlPG/KdHm56UStw+Gr5QEZlXkO+P0EXlxY2qN/836iWq0woAiDPUeOP0R9mVdIYrvboxV6ngNRsrADrpsbCQ//AECnjfs6eY2ymtiqly61LnMiDY3FvSS+P1QEUMSAW2XRmsNFU8ies1XBMGKNBEChdMxA/E2p1O8g5MV3SRXhf4WRcHwJFUU1REUDKDmZuVrimdAeet5yTjFEKcm+QuvrZrX+U7g1UKGY6BQWJ8lF/wApxLigL/aDW5Jtz8Rv+ckypJIqwtt7ItGvakwG40HvkfCjxr6iJNJ/wt8DJOCwpLXNxYggW1MVpFQruUfEqKhtTvdza/hGpHv298368WoHaqgGwF8unKwMyPDaQ75qmaldSAFqNlzC2u485Pp0PtC7U6Dgg+EVECjpYXnJ6RO8bbbTL2vxGjlYGtT1Vh7Q5gzCYPFNSdai6kcjex0tYy6WkUFQmnQ8QOpen4D1UX6cpQCnp10mN+yrjYHJSiyyxPaTEPsy0x0UD6m5kbBY9jVQ1Wer4vZLNYtyuNiAdbeUi7e76wsG4FT0Vm/1BT/tCi7OzYYYq1s32FxakXVv5iTYM4vbO3NVJ0A52jHGMMGPhRTUrLlBPhIKkEXJGlxcTO9nM7VVCNl3cgi4JVbajrNemHYsC5Gljvcm2w2GUX1tMS2Kz1HRncTw2q/gCvmpi96jAXXfLTUXuPefdKR8cUzJYNmy+R32nR3W9r8tQRuPQzJcdwop1ybCz+NdNifaHx+s6SXsnT7MrUpBRoANDoNhHuzoU0agai9RsxCMq3CG99dN/wAoiq1lPpL39mGKJp10v7Lq49GFj81hcddmzckvjqhhaBKIowlbvA13bIbOp3UWS+1rTOYx3V3U3p2JGS2oF9FN518Oes5128wuXFZuVRQ/vGjfSXY8KT3sh5PIlKOtFJhSWJzEm1iNdrw+H4giqmYGqM4Bp/j1Ay7aX0hcPplnsN7E/DWNI9nDDk4Pwa8L44/K416E/JJY4yv2W3bDhdYUabvQFNEZlve7HObgML3022EoOCizOf8A2z9RO08VwqVqT0quiVRlzclY6qb8tZx2lS/d3rJV1y3S4BKsQeTDTpE5YdU0iyE+7tlhnzU6Z6BkPua4+TRl3yjSN4DGd4GTKo1V1yixt7Leu6n3RWPbIF0VmN7ki406DlJJQ/JA/DdtPQ1i28C+ZP1Mgjl6x+viQyKALEC5HSMW2j8aqxsqvQd9/WCLCny+EEMzqy0pUmdlRAWdiFVRzYmwE712e4X+7YalQvcotmIFgXOrH4mYP9kfBM71MW40pnu6N/xkeNh6Cw95nTWioK2HnyXoqu0WGp1KDiqoYBTlPMHlY+sztLD5QgGgRbS77QVb5KY+8c7f0rtf3/SVjz0eLj25EGaXoZeNGOvGmlgkiY2qqGnVYArTcZrjZH8LH5zWHy25eky+LoCoj0zs6lfiJzte0mNw4NBa7qEJW1lJFujEXkXKjtSK+O7VG5/aVx1aVE4ZW+1qjxgbpS536FtROXVcUxtra3TSN1qrMxZyWZjdmJuSfMxA89ufpImrKk6L7A1mamCdTr77bSmXFNe5NzLak9lAUm1tPDKbE+2bbeemvOIxpdmFLJaRueyuEp1cNnqUwzM7anfSw3HpLE8BoH/l/wDU36yD2FqXwtvw1HHxsfzl7Vpgix1E5qnRik/sqMfwvDpSqMKYuqnmTY7DS/WZICa7jXDHem3dsb6XU65gDewPu5zIxcz1f6c9O2MVjy98iUGHjbnl09SwH0vHsU2h+EZpm1NvMqvw1P0EZjWheeXfK/4LTgONFOtTc6KTlbyzC31tOiXnJqD8jsZo+F9oqlJQpAqKNAGNmHo3T1nPRLLDKbpejbXmW7XVvtaajdVJOl7XNwDCr9qnItTpoh/EWz292kpaZZszM5LMbuSNz+kyTQHwThtor8fj2N0sAAdSL6y7/ZvjMmKZDoKtOw/qQ3HyzTKVTq2pOp198l8GxBp1VqgXyMCPO24+BMqwwrwSZp6tnbRI+O4VQr5TWphytwpJIsDvsZGwfGqFUApWp3OuUuFYeRU6yfTrKdmT+9f1lZN5Kw9ksHe4pEHyquPzjNfsdg8rHu3BsT/Fbe0vDVX8S/3L+sj8QrDuapDKbU32YfhO2s5peTq1Xoaw+DUhS4NQ2XVzn5cgdB8JYPWKoeS2ttoPhsJkuw2Np4mjkYAVqVlfKzJnXZXspF+h85ZY7AU0xFJmB7qr9mfG3hqDVTck2DDMD7pHPDJ7ssjyIpUkY3F0k/f2KADKArhSLZ2upvbS9t5V8Q/ggturWB5kG4ln/wCiDD4qsuvgbOup0pe0pPXp6yt4shNIM9g2bUDbW8nlqaQxK4uSKQNfn84q/n84LDyh5B5SoRQfi6n4wROVfL5QpwNs9M9l+G/u+Do0uaoC3m7asfiZPq1AoJYgAC5J5AbmU6caFNb1nKqgXP3uW4BNsyugAYX5WvMD+0PtuKynD4YnJ/zaliC/RFB2HWBCuobjLs7NRTxXfXq8nPh8kHs/r74GkPgFQHDUiNsi/SS2nrYP0TIJ/s0NPG2McqRljGswTMP2/wCHZXWso0cZW/qGx94m4jeIw6VFKVFDKeR+vrF5Id40Hjn1dnHTEzX9oOxjIC+Gu67mmfaUc8vUTJYYXdR/MARbbXn0nmTxuHkvhNS8F7SrooC5tgNwQfhKTG5c5ym4Ot/WXRQGqT0UfPSUmP0YD+UfnJMVdrKMn60aHsJxAK70mNg4BX+oaEe8W+E3GecnwPMg2sdDzvvpNXwvtYvs1wdNO8A+q/pGSWxaja0a5TMp2tw6q3eIR4tKg/C3XyuJaYnj1AIStZL20sdf7d7yZwvKyB1swYeHYgLfb16+cVIbhc4yuOjmmIqggAEHXW0S58CjTUlvPp+U6LxSjh2JR6SPUIvkXKlQjmynmfKYnjOAVLPSOal7IJFmRt8lQcmmpj4/yVRMd/ePIHzMbZfK0RaGZJWP/vHkJIwmIGa21xbfykGP4FrVFPu+MxoFx0Q6i5SR00krDCyj4/GMcRP2j+pklNh6CW8bbs8jmaVBkQsg6D4Q4YlhBbBSsrBgASDexG8VXZWbMBbNqRbYwoVoEoJtSDWR9evolcMxrUKq1aejrffZgd1YcxN2nHUx1E0VHd1iM5B1ClNQyN62nORJnDsYaNVagFyt/De1wQRa/TWdOKar2Fim4tX4NDxqs2IpUKzO9wxpVUyhQzKL3utsw159ZluPKQ4OtiNOmk2dTiWGq4coHVTlJsTlyHfYjUk89zyEx3GKilEsb3J3Nzt8p5NS+TZ67cemisv5QxbpELFZukoEirCCNXgnGHWP2nYvKaCi3eWqMDuVU2GYDkeh9ZhsDgHqnwiw/EdvjzM0WOwQxGIeq4dkGVKYUaFVFvbvYi99pLK2FgpFthbb3XkffqqR6UcfZ2y17GkpS7liCUN181MvXmIo1qlNgwzlh5WHpa201PDuJrVHNX5o2h93UT0uFyVXSR5vM4zjLtHwSWjTCOvGWnpEImHCgE44WjSj4/wEVL1KQC1Nyo07y3/2l1FAwZ44zVM6M5Rdo5qL3J0vsdCLW5GR8RQGRlupY7bb+s1XbPhQt+8INRYVRyIP3/WZQk8iPdPDy8d4p1Z62LKskbICYCqu1viIwyEGzb85Ztm6yJiqJOvPnOuxsKiyMTLDg/Fa1FvszcX1Q6qf09ZCw6qT4jYRYr5bhNB13Jgj2a9gKqXu5se9QnV6LX1XMPu7zN8Q4hmdzTGQOQX1uGYcwOQvrIX7y+UrnbKdSuY2PujU4FQ+w2PWJvBaC00IBEOFaC044aqpfX4yRh20sdxECAbx2LL1ZFyuMpxtD8ONhjz1/wA6Qw4l0ckWePLHKPlCwYcKHDFsOP4dgfC23I8wYxBMlHsqChLq7HqishIvofmIhVFwSoa3IjeS3OenruBe/mOUhrE4WpXGXkbmuDTT16HMdg07vvFXKdNASfXQypI9ZNqjxQiQd/pJpQ6ScbLVk7xUiFBJBoDkbQTTDRUKb5R4m2/EYTUn8/7v95O45wA4XKb51fc/hbmPTWVQF/ZUesRqixS+h1kqD8X9x/WMtVcffYf6to8MMOdohjTHQ+gvOVBNMl4Tj9dbL3xIJC+KzWBNtDadBG05hnG45WPskbTplB7qp6gH5S7iTblTZDyYJU0LgBghT0CMVeAGFBNRg1xGnmo1VPOm/wD23nK1xLWGov6TqHE6uWhVbpTf/tP6zl5w5sLEbTz+dWi3hp0xP7w3UQGueojRvzNvcIkp/N8hIqLLBXNxfS/URm0WtMtsdOth8BEwZaHYXdhAQ4LQQRwUEEOaYEBBaHBONoFolhFCE5nIySVDtj/giGWBbHa0GT4xqIGkwkXxD0MkSMgsw66yUJbx/B5fJVTCtDgMWiXIHUx/gnSt0TmqZaOW22t+pO35yAokrHPqF6an8pHk3Fjdz+x/KnbUfoZqLcxOT+b5iAjS9r/WGtIHkN/lE5Xc2XYo1BCgo6/OCQK6DMdOcOLNv+Dqvb+oBQprzZ7j3DX6iZQKEXX3+vMwQRPopxLyR2JbfRd7dZArY22iiwgghR8hyeiLUxLHmfjOn9mMT3mFpMd8uU+o0/KCCVcfU0RcjcSxMVaCCemRAvDggmmFN2zrZcHV6tlX4sLzmlLFEaHUQQTz+X+xZx3SJFUXHu+UjA3AA5wQSKJZP0Ld7Dy5Rik94IJz8DMb/OhyFBBAKgoIcE4EEOCCYEFGsQdIIIUfIvL+jIgMmUK19DBBHs8uL2OH2h5behkmHBKeN4ZJzP3DtH8HYNc8h8yf/MEEbmf+NicH+xDdRrknzjdZrKTBBNxaxqvoB7nv7E0GuPkYpFswHrBBPNfk9pLSIOKHjPrBBBOFvy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2" name="Picture 8" descr="http://img1.liveinternet.ru/images/attach/c/0/39/356/39356767_skanirovanie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276872"/>
            <a:ext cx="4942576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946</Words>
  <Application>Microsoft Office PowerPoint</Application>
  <PresentationFormat>Экран (4:3)</PresentationFormat>
  <Paragraphs>149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МАОУ СОШ № 67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МАОУ</dc:creator>
  <cp:lastModifiedBy>МАОУ</cp:lastModifiedBy>
  <cp:revision>34</cp:revision>
  <dcterms:created xsi:type="dcterms:W3CDTF">2014-10-10T06:33:11Z</dcterms:created>
  <dcterms:modified xsi:type="dcterms:W3CDTF">2014-10-13T03:33:19Z</dcterms:modified>
</cp:coreProperties>
</file>