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56ED0-0D9E-4561-B265-14E2CA3FB3A8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3943-78C9-4DE0-9F9F-CBE55E6A3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7915276" cy="26844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Инновационные педагогические технологии.</a:t>
            </a:r>
            <a:br>
              <a:rPr lang="ru-RU" dirty="0" smtClean="0"/>
            </a:br>
            <a:r>
              <a:rPr lang="ru-RU" dirty="0" smtClean="0"/>
              <a:t>Методический приём «Ромашка </a:t>
            </a:r>
            <a:r>
              <a:rPr lang="ru-RU" dirty="0" err="1" smtClean="0"/>
              <a:t>Блума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  <a:solidFill>
            <a:srgbClr val="00B0F0"/>
          </a:solidFill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Подготовила учитель </a:t>
            </a:r>
            <a:r>
              <a:rPr lang="ru-RU" dirty="0" err="1" smtClean="0">
                <a:solidFill>
                  <a:srgbClr val="FFFF00"/>
                </a:solidFill>
              </a:rPr>
              <a:t>Нерльской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СОШ </a:t>
            </a:r>
            <a:r>
              <a:rPr lang="ru-RU" dirty="0" err="1" smtClean="0">
                <a:solidFill>
                  <a:srgbClr val="FFFF00"/>
                </a:solidFill>
              </a:rPr>
              <a:t>Калязинского</a:t>
            </a:r>
            <a:r>
              <a:rPr lang="ru-RU" dirty="0" smtClean="0">
                <a:solidFill>
                  <a:srgbClr val="FFFF00"/>
                </a:solidFill>
              </a:rPr>
              <a:t> района Тверской области </a:t>
            </a:r>
            <a:r>
              <a:rPr lang="ru-RU" dirty="0" smtClean="0">
                <a:solidFill>
                  <a:srgbClr val="FFFF00"/>
                </a:solidFill>
              </a:rPr>
              <a:t>Козлова Н.В.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приёма</a:t>
            </a:r>
            <a:r>
              <a:rPr lang="ru-RU" dirty="0" smtClean="0"/>
              <a:t>: развитие мыслительных навыков, необходимых в учёбе и в жизни.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115328" cy="3768733"/>
          </a:xfrm>
        </p:spPr>
        <p:txBody>
          <a:bodyPr/>
          <a:lstStyle/>
          <a:p>
            <a:r>
              <a:rPr lang="ru-RU" dirty="0" smtClean="0"/>
              <a:t>Ромашка состоит из 6 лепестков, каждый из которых содержит определённый тип вопроса.</a:t>
            </a:r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5572132" y="3929066"/>
            <a:ext cx="1643074" cy="200026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Простые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Отвечая на эти вопросы, нужно назвать факты, вспомнить и воспроизвести определённую информацию.</a:t>
            </a:r>
          </a:p>
          <a:p>
            <a:r>
              <a:rPr lang="ru-RU" dirty="0" smtClean="0"/>
              <a:t>Что?</a:t>
            </a:r>
          </a:p>
          <a:p>
            <a:r>
              <a:rPr lang="ru-RU" dirty="0" smtClean="0"/>
              <a:t>Где? </a:t>
            </a:r>
          </a:p>
          <a:p>
            <a:r>
              <a:rPr lang="ru-RU" dirty="0" smtClean="0"/>
              <a:t>Когда?</a:t>
            </a:r>
          </a:p>
          <a:p>
            <a:r>
              <a:rPr lang="ru-RU" dirty="0" smtClean="0"/>
              <a:t>Как?</a:t>
            </a:r>
            <a:endParaRPr lang="ru-RU" dirty="0"/>
          </a:p>
        </p:txBody>
      </p:sp>
      <p:pic>
        <p:nvPicPr>
          <p:cNvPr id="4" name="Рисунок 3" descr="думает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786190"/>
            <a:ext cx="2714644" cy="2500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Уточняющие вопросы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Цель</a:t>
            </a:r>
            <a:r>
              <a:rPr lang="ru-RU" sz="2800" dirty="0" smtClean="0"/>
              <a:t>: предоставить обучающемуся возможность для обратной связи относительно того, что он только что сказал. Иногда их задают с целью получения информации, которая отсутствует, но подразумевается.</a:t>
            </a:r>
          </a:p>
          <a:p>
            <a:r>
              <a:rPr lang="ru-RU" dirty="0" smtClean="0"/>
              <a:t>То есть, ты </a:t>
            </a:r>
            <a:r>
              <a:rPr lang="ru-RU" err="1" smtClean="0"/>
              <a:t>говоришь</a:t>
            </a:r>
            <a:r>
              <a:rPr lang="ru-RU" smtClean="0"/>
              <a:t>, что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Если я правильно понял, то…</a:t>
            </a:r>
          </a:p>
          <a:p>
            <a:r>
              <a:rPr lang="ru-RU" dirty="0" smtClean="0"/>
              <a:t>Я могу ошибиться, но, по-моему, Вы сказали, что…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Интерпретационные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Эти вопросы направлены на установление причинно-следственных связей.</a:t>
            </a:r>
          </a:p>
          <a:p>
            <a:r>
              <a:rPr lang="ru-RU" dirty="0" smtClean="0"/>
              <a:t>Почему?</a:t>
            </a:r>
            <a:endParaRPr lang="ru-RU" dirty="0"/>
          </a:p>
        </p:txBody>
      </p:sp>
      <p:pic>
        <p:nvPicPr>
          <p:cNvPr id="4" name="Рисунок 3" descr="mim0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003219"/>
            <a:ext cx="2714644" cy="2859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Творческие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 содержат частицу «бы», элементы условности, предположения, прогноза.</a:t>
            </a:r>
          </a:p>
          <a:p>
            <a:r>
              <a:rPr lang="ru-RU" dirty="0" smtClean="0"/>
              <a:t>Что изменилось бы, если…</a:t>
            </a:r>
          </a:p>
          <a:p>
            <a:r>
              <a:rPr lang="ru-RU" dirty="0" smtClean="0"/>
              <a:t>Что будет, если…</a:t>
            </a:r>
          </a:p>
          <a:p>
            <a:r>
              <a:rPr lang="ru-RU" dirty="0" smtClean="0"/>
              <a:t>Как будет развиваться сюжет после…</a:t>
            </a:r>
            <a:endParaRPr lang="ru-RU" dirty="0"/>
          </a:p>
        </p:txBody>
      </p:sp>
      <p:pic>
        <p:nvPicPr>
          <p:cNvPr id="4" name="Рисунок 3" descr="school2102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857760"/>
            <a:ext cx="18764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Оценочные вопросы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Цель: </a:t>
            </a:r>
            <a:r>
              <a:rPr lang="ru-RU" dirty="0" smtClean="0"/>
              <a:t>выяснение критериев оценки событий, явлений, фактов.</a:t>
            </a:r>
          </a:p>
          <a:p>
            <a:r>
              <a:rPr lang="ru-RU" dirty="0" smtClean="0"/>
              <a:t>Почему что-то хорошо, а что-то плохо?</a:t>
            </a:r>
          </a:p>
          <a:p>
            <a:r>
              <a:rPr lang="ru-RU" dirty="0" smtClean="0"/>
              <a:t>Как вы относитесь к поступку главного героя?</a:t>
            </a:r>
            <a:endParaRPr lang="ru-RU" dirty="0"/>
          </a:p>
        </p:txBody>
      </p:sp>
      <p:pic>
        <p:nvPicPr>
          <p:cNvPr id="4" name="Рисунок 3" descr="school21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214818"/>
            <a:ext cx="2071692" cy="1785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Практические вопросы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/>
              <a:t>: установление взаимосвязи между теорией и практикой.</a:t>
            </a:r>
          </a:p>
          <a:p>
            <a:r>
              <a:rPr lang="ru-RU" dirty="0" smtClean="0"/>
              <a:t>Что можно сделать…</a:t>
            </a:r>
          </a:p>
          <a:p>
            <a:r>
              <a:rPr lang="ru-RU" dirty="0" smtClean="0"/>
              <a:t>Как можно применить…</a:t>
            </a:r>
          </a:p>
          <a:p>
            <a:r>
              <a:rPr lang="ru-RU" dirty="0" smtClean="0"/>
              <a:t>Как бы вы поступили на месте героя?</a:t>
            </a:r>
          </a:p>
          <a:p>
            <a:r>
              <a:rPr lang="ru-RU" dirty="0" smtClean="0"/>
              <a:t>Где в жизни это наблюдали?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Где и как использовать приём?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Этот методический приём рекомендуется использовать в начальной школе на уроках литературного чтения и окружающего мира. В старших классах доказана его эффективность на уроках истории и биологии. Рекомендуется в любом возрасте использовать цветные лепестки.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Инновационные педагогические технологии. Методический приём «Ромашка Блума»</vt:lpstr>
      <vt:lpstr>Цель приёма: развитие мыслительных навыков, необходимых в учёбе и в жизни.</vt:lpstr>
      <vt:lpstr>Простые вопросы</vt:lpstr>
      <vt:lpstr>Уточняющие вопросы</vt:lpstr>
      <vt:lpstr>Интерпретационные вопросы</vt:lpstr>
      <vt:lpstr>Творческие вопросы</vt:lpstr>
      <vt:lpstr>Оценочные вопросы</vt:lpstr>
      <vt:lpstr>Практические вопросы</vt:lpstr>
      <vt:lpstr>Где и как использовать приём?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педагогические технологии. Методический приём «Ромашка Блума»</dc:title>
  <dc:creator>Admin</dc:creator>
  <cp:lastModifiedBy>Сергей57</cp:lastModifiedBy>
  <cp:revision>8</cp:revision>
  <dcterms:created xsi:type="dcterms:W3CDTF">2013-08-26T13:23:46Z</dcterms:created>
  <dcterms:modified xsi:type="dcterms:W3CDTF">2014-12-04T18:24:51Z</dcterms:modified>
</cp:coreProperties>
</file>