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emf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4" Type="http://schemas.openxmlformats.org/officeDocument/2006/relationships/image" Target="../media/image3.png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49" y="260648"/>
            <a:ext cx="4413250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60648"/>
            <a:ext cx="4392488" cy="6408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323528" y="404664"/>
            <a:ext cx="432048" cy="576064"/>
          </a:xfrm>
          <a:prstGeom prst="actionButtonHo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66534" y="3750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октября.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828" y="44899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Букварь. Чтение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с.5-6, буквы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" y="1124744"/>
            <a:ext cx="4715450" cy="118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" t="4949" r="53297" b="50000"/>
          <a:stretch/>
        </p:blipFill>
        <p:spPr bwMode="auto">
          <a:xfrm>
            <a:off x="4953860" y="744947"/>
            <a:ext cx="1266855" cy="1008112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t="55046" r="53999" b="5799"/>
          <a:stretch/>
        </p:blipFill>
        <p:spPr bwMode="auto">
          <a:xfrm>
            <a:off x="6372201" y="765170"/>
            <a:ext cx="1344782" cy="967666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1" t="8182" r="4546" b="50000"/>
          <a:stretch/>
        </p:blipFill>
        <p:spPr bwMode="auto">
          <a:xfrm>
            <a:off x="7779413" y="781517"/>
            <a:ext cx="1263197" cy="1005698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8" y="2636912"/>
            <a:ext cx="399256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08" y="5733256"/>
            <a:ext cx="1018985" cy="76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4"/>
          <a:stretch/>
        </p:blipFill>
        <p:spPr bwMode="auto">
          <a:xfrm>
            <a:off x="4775943" y="3898975"/>
            <a:ext cx="430146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" t="20325" r="9065"/>
          <a:stretch/>
        </p:blipFill>
        <p:spPr bwMode="auto">
          <a:xfrm>
            <a:off x="423450" y="4390648"/>
            <a:ext cx="3960440" cy="22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99" b="90170"/>
          <a:stretch/>
        </p:blipFill>
        <p:spPr bwMode="auto">
          <a:xfrm>
            <a:off x="-298590" y="4161306"/>
            <a:ext cx="4824090" cy="38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 descr="C:\Documents and Settings\Пользователь\Мои документы\Мои рисунки\предметы\Oso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31" y="5524117"/>
            <a:ext cx="823730" cy="79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72" y="4653136"/>
            <a:ext cx="598055" cy="66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 descr="C:\Documents and Settings\Пользователь\Мои документы\Мои рисунки\предметы\0_519f5_f10280ea_M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28" y="4512012"/>
            <a:ext cx="842811" cy="8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C:\Documents and Settings\Пользователь\Мои документы\Мои рисунки\предметы\0_50727_9a8da53d_L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4" t="22209" r="22844" b="22311"/>
          <a:stretch/>
        </p:blipFill>
        <p:spPr bwMode="auto">
          <a:xfrm>
            <a:off x="6212466" y="5733256"/>
            <a:ext cx="648521" cy="69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:\Documents and Settings\Пользователь\Мои документы\Мои рисунки\предметы\0_50767_b8db0aeb_XL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26" y="4510887"/>
            <a:ext cx="997830" cy="124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C:\Documents and Settings\Пользователь\Мои документы\Мои рисунки\домики\11077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590" y="5412922"/>
            <a:ext cx="667646" cy="5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05" y="2124011"/>
            <a:ext cx="399256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28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8</cp:revision>
  <cp:lastPrinted>2011-10-28T05:26:29Z</cp:lastPrinted>
  <dcterms:modified xsi:type="dcterms:W3CDTF">2011-10-28T05:27:16Z</dcterms:modified>
</cp:coreProperties>
</file>