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4" r:id="rId5"/>
    <p:sldId id="265" r:id="rId6"/>
    <p:sldId id="259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7" r:id="rId29"/>
    <p:sldId id="28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BF31-157C-44C4-9380-039395F2B796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0117-8299-4F40-8FEA-5C813416B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2E0E-A2FB-4F2D-AA12-2C83EFF1A5AA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62221-962C-4252-9311-8EE5F6F1A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A0B3-75D6-4369-9A0A-CD4E47821EB6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FB64-1D36-42E7-A033-5C0751FD7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4BBD-F1B1-41B2-ADF6-16D64E426E11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AD29-5F52-4ED1-BB27-F11E3160B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BAFD-C73B-40CE-94ED-6569FC5B7C63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BECA4-E0D5-476E-9DBA-5F3E98530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86A7-ACD3-48B1-A662-1AC572289A75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AF61-D3AA-4397-8937-11B59C890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D58C-EF73-4228-A6B1-6E727D56D24E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8F95-FAFB-43D7-B91F-93AEEA086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7105E-DDF0-4874-98A6-4BB3C4222ABB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A23BF-3A67-408C-833E-6217DA70E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3ED3-5A84-4C26-A8E4-862567A38B82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DF014-1760-495D-9AEB-534E2F574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D4A7-B7D5-4DFB-8C40-F1902642A0EB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2986-9C8D-4EDD-86D2-CCA384CF3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F4D3-B311-4A4A-88EE-65095086B0A9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47B79-0B90-456A-A672-81DD54DA6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6ED9DC-96C4-4AC8-B397-2658E2359E95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3A4CB6-BC86-416D-B02E-FD64A38F1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333375"/>
            <a:ext cx="7851775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tt-RU" smtClean="0"/>
              <a:t>Уен - табышмак </a:t>
            </a:r>
            <a:endParaRPr lang="ru-RU" smtClean="0"/>
          </a:p>
        </p:txBody>
      </p:sp>
      <p:pic>
        <p:nvPicPr>
          <p:cNvPr id="5124" name="Picture 5" descr="http://im2-tub-ru.yandex.net/i?id=571374395-3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781300"/>
            <a:ext cx="3598862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611188" y="0"/>
            <a:ext cx="7921625" cy="26638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3348038" y="692150"/>
            <a:ext cx="48244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6000" b="1">
                <a:solidFill>
                  <a:srgbClr val="FF0000"/>
                </a:solidFill>
              </a:rPr>
              <a:t>Ни нәрсә булган?</a:t>
            </a:r>
            <a:endParaRPr lang="ru-RU" sz="6000" b="1">
              <a:solidFill>
                <a:srgbClr val="FF0000"/>
              </a:solidFill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5003800" y="5229225"/>
            <a:ext cx="381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Сафина Резеда Рашатовна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agroru.com/upload/blog/537/537274da104a7264ad5d17fb6e8be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25538"/>
            <a:ext cx="6121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fantastikresimler.net/wp-content/uploads/2010/05/inek-resimleri-cow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700213"/>
            <a:ext cx="6716712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omportal.ru/uploads/posts/2010-03/thumbs/1267409611_2897908.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557338"/>
            <a:ext cx="5832475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ivewondersblog.com/wp-content/uploads/2012/11/1-890x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33375"/>
            <a:ext cx="624522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im4-tub-ru.yandex.net/i?id=248902747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420938"/>
            <a:ext cx="37449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http://im0-tub-ru.yandex.net/i?id=493420351-2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210050"/>
            <a:ext cx="31670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petovod.ru/photos/132239283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2684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6-tub-ru.yandex.net/i?id=30362398-7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73238"/>
            <a:ext cx="6129338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oard.od.ua/uploads/aimages/large/319/318494-322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412875"/>
            <a:ext cx="6096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43.radikal.ru/i100/0909/28/4b7d9d2ed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36613"/>
            <a:ext cx="60960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im4-tub-ru.yandex.net/i?id=629470201-4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05263"/>
            <a:ext cx="2528887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edu54.ru/sites/default/files/images/2011/02/f436d5eda38e101e0c023ae4733f75202a19f2b9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://www.freakingnews.com/pictures/87000/Pink-Butterfly--87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2781300"/>
            <a:ext cx="5354638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orum.grodno.net/index.php?PHPSESSID=0c06179c0176b0f65907c5f4267146a1&amp;action=dlattach;topic=295277.0;attach=218514;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088" y="0"/>
            <a:ext cx="4506912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im2-tub-ru.yandex.net/i?id=44780434-3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141663"/>
            <a:ext cx="3779837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http://im6-tub-ru.yandex.net/i?id=43591453-4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0"/>
            <a:ext cx="41148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http://im0-tub-ru.yandex.net/i?id=396216618-2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27813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http://im7-tub-ru.yandex.net/i?id=434964879-5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292600"/>
            <a:ext cx="312261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Чеби </a:t>
            </a:r>
            <a:r>
              <a:rPr lang="tt-RU" smtClean="0"/>
              <a:t>нәрсә булган?</a:t>
            </a:r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 descr="http://www.proza.ru/pics/2012/02/10/1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773238"/>
            <a:ext cx="41338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ova-mebel.kiev.ua/thumbs/foto1shkaf20100328034709_541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620713"/>
            <a:ext cx="44958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4-tub-ru.yandex.net/i?id=466604389-3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500438"/>
            <a:ext cx="46259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im3-tub-ru.yandex.net/i?id=322384550-0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692150"/>
            <a:ext cx="3776662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uyreklama.ru/photos/8664327_10781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655638"/>
            <a:ext cx="72739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board.com.ua/imgs/board/10/4188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33375"/>
            <a:ext cx="558006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im8-tub-ru.yandex.net/i?id=218620698-2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149725"/>
            <a:ext cx="34559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howrooms.ru/media/view/image/d0c/dfa/50728ebeba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096963"/>
            <a:ext cx="431958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kani.tv/wp-content/uploads/2009/12/Len-od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3863" y="549275"/>
            <a:ext cx="49101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im3-tub-ru.yandex.net/i?id=129004756-4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896938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http://im4-tub-ru.yandex.net/i?id=95214998-3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933825"/>
            <a:ext cx="3960812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opypast.ru/uploads/posts/thumbs/1267896171_df9abac08d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20713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http://kolyan.net/uploads/forum/images/1205329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08050"/>
            <a:ext cx="352901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http://www.jampo.com.ua/files/fun/attachments/3987/3358e345af5b70d6d7617bd8efd515d41237539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975" y="1052513"/>
            <a:ext cx="43195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http://www.gardenia.ru/pages/i/gabi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im6-tub-ru.yandex.net/i?id=167274727-0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941888"/>
            <a:ext cx="2857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http://im0-tub-ru.yandex.net/i?id=520737233-3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441825"/>
            <a:ext cx="3529012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embers.abunawaf.com/balot/GRD18/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66675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319588" y="620713"/>
            <a:ext cx="4824412" cy="33131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4932363" y="1484313"/>
            <a:ext cx="3527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6600" b="1">
                <a:solidFill>
                  <a:srgbClr val="FF0000"/>
                </a:solidFill>
              </a:rPr>
              <a:t>Рәхмәт! </a:t>
            </a:r>
            <a:endParaRPr lang="ru-RU" sz="6600" b="1">
              <a:solidFill>
                <a:srgbClr val="FF0000"/>
              </a:solidFill>
            </a:endParaRPr>
          </a:p>
        </p:txBody>
      </p:sp>
      <p:pic>
        <p:nvPicPr>
          <p:cNvPr id="33796" name="Picture 4" descr="http://zapilili.ru/pics/1/104/prikolnie_kartinki_zapilili_ru_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48038"/>
            <a:ext cx="4681537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roza.ru/pics/2012/02/10/1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88913"/>
            <a:ext cx="41338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http://im8-tub-ru.yandex.net/i?id=223251357-0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16113"/>
            <a:ext cx="4430712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8-tub-ru.yandex.net/i?id=382074870-2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549275"/>
            <a:ext cx="56007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http://im8-tub-ru.yandex.net/i?id=118162605-2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5-tub-ru.yandex.net/i?id=280346828-6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57563"/>
            <a:ext cx="4248150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http://im8-tub-ru.yandex.net/i?id=382074870-2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0" y="549275"/>
            <a:ext cx="4224338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http://im8-tub-ru.yandex.net/i?id=373743178-3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032000"/>
            <a:ext cx="55435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2-tub-ru.yandex.net/i?id=41759329-4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500438"/>
            <a:ext cx="4105275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http://im8-tub-ru.yandex.net/i?id=373743178-3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363" y="260350"/>
            <a:ext cx="47053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img607.imageshack.us/img607/6756/061127nilecrocodil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692150"/>
            <a:ext cx="60007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.topic.lt/Fm_fi/images/picsw/052008/15/crocodiles/002_crocod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997200"/>
            <a:ext cx="61912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http://im7-tub-ru.yandex.net/i?id=466402907-0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035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16</Words>
  <Application>Microsoft Office PowerPoint</Application>
  <PresentationFormat>Экран (4:3)</PresentationFormat>
  <Paragraphs>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Constantia</vt:lpstr>
      <vt:lpstr>Wingdings 2</vt:lpstr>
      <vt:lpstr>Поток</vt:lpstr>
      <vt:lpstr>Слайд 1</vt:lpstr>
      <vt:lpstr>Чеби нәрсә булган?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резеда</dc:creator>
  <cp:lastModifiedBy>резеда</cp:lastModifiedBy>
  <cp:revision>13</cp:revision>
  <dcterms:created xsi:type="dcterms:W3CDTF">2013-04-05T18:11:26Z</dcterms:created>
  <dcterms:modified xsi:type="dcterms:W3CDTF">2013-04-07T12:58:29Z</dcterms:modified>
</cp:coreProperties>
</file>