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65" r:id="rId6"/>
    <p:sldId id="266" r:id="rId7"/>
    <p:sldId id="261" r:id="rId8"/>
    <p:sldId id="262" r:id="rId9"/>
    <p:sldId id="267" r:id="rId10"/>
    <p:sldId id="264" r:id="rId11"/>
    <p:sldId id="268" r:id="rId12"/>
    <p:sldId id="269" r:id="rId13"/>
    <p:sldId id="263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5C3E1-8E8E-42A6-822A-3A952B30289F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85EB5-C6F0-4600-8976-64F6967D46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5C3E1-8E8E-42A6-822A-3A952B30289F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85EB5-C6F0-4600-8976-64F6967D46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5C3E1-8E8E-42A6-822A-3A952B30289F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85EB5-C6F0-4600-8976-64F6967D46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5C3E1-8E8E-42A6-822A-3A952B30289F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85EB5-C6F0-4600-8976-64F6967D46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5C3E1-8E8E-42A6-822A-3A952B30289F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85EB5-C6F0-4600-8976-64F6967D46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5C3E1-8E8E-42A6-822A-3A952B30289F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85EB5-C6F0-4600-8976-64F6967D46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5C3E1-8E8E-42A6-822A-3A952B30289F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85EB5-C6F0-4600-8976-64F6967D46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5C3E1-8E8E-42A6-822A-3A952B30289F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85EB5-C6F0-4600-8976-64F6967D46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5C3E1-8E8E-42A6-822A-3A952B30289F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85EB5-C6F0-4600-8976-64F6967D46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5C3E1-8E8E-42A6-822A-3A952B30289F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85EB5-C6F0-4600-8976-64F6967D46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5C3E1-8E8E-42A6-822A-3A952B30289F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85EB5-C6F0-4600-8976-64F6967D46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5C3E1-8E8E-42A6-822A-3A952B30289F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85EB5-C6F0-4600-8976-64F6967D46E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000" b="1" dirty="0" err="1" smtClean="0">
                <a:solidFill>
                  <a:srgbClr val="00B050"/>
                </a:solidFill>
              </a:rPr>
              <a:t>Игътибарлы</a:t>
            </a:r>
            <a:r>
              <a:rPr lang="ru-RU" sz="6000" b="1" dirty="0" smtClean="0">
                <a:solidFill>
                  <a:srgbClr val="00B050"/>
                </a:solidFill>
              </a:rPr>
              <a:t>  </a:t>
            </a:r>
            <a:r>
              <a:rPr lang="ru-RU" sz="6000" b="1" dirty="0" err="1" smtClean="0">
                <a:solidFill>
                  <a:srgbClr val="00B050"/>
                </a:solidFill>
              </a:rPr>
              <a:t>бул</a:t>
            </a:r>
            <a:r>
              <a:rPr lang="ru-RU" sz="6000" b="1" dirty="0" smtClean="0">
                <a:solidFill>
                  <a:srgbClr val="00B050"/>
                </a:solidFill>
              </a:rPr>
              <a:t>!</a:t>
            </a:r>
            <a:endParaRPr lang="ru-RU" sz="60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img1.liveinternet.ru/images/attach/c/2/73/687/73687877_Pes_3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340768"/>
            <a:ext cx="6667500" cy="5000625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6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maksimova-tv.ru/pictures/tetkle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863334"/>
            <a:ext cx="7992888" cy="5994666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s016.radikal.ru/i335/1205/fe/898afc798f2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908720"/>
            <a:ext cx="6934461" cy="4827637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6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ourbaby.ru/files/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-113586"/>
            <a:ext cx="6264696" cy="646830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6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kolyan.net/uploads/posts/2008-07/1217087830_funnydog_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908720"/>
            <a:ext cx="6667500" cy="5000625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1720" y="1556792"/>
            <a:ext cx="56886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err="1" smtClean="0"/>
              <a:t>Ничә </a:t>
            </a:r>
            <a:r>
              <a:rPr lang="ru-RU" dirty="0" smtClean="0"/>
              <a:t>карандаш </a:t>
            </a:r>
            <a:r>
              <a:rPr lang="ru-RU" dirty="0" err="1" smtClean="0"/>
              <a:t>санадыгыз</a:t>
            </a:r>
            <a:r>
              <a:rPr lang="ru-RU" dirty="0" smtClean="0"/>
              <a:t>?</a:t>
            </a:r>
          </a:p>
          <a:p>
            <a:pPr marL="342900" indent="-342900">
              <a:buAutoNum type="arabicPeriod"/>
            </a:pPr>
            <a:endParaRPr lang="tt-RU" dirty="0" smtClean="0"/>
          </a:p>
          <a:p>
            <a:pPr marL="342900" indent="-342900">
              <a:buAutoNum type="arabicPeriod"/>
            </a:pPr>
            <a:r>
              <a:rPr lang="tt-RU" dirty="0" smtClean="0"/>
              <a:t>Ничә китап санадыгыз?</a:t>
            </a:r>
          </a:p>
          <a:p>
            <a:pPr marL="342900" indent="-342900">
              <a:buAutoNum type="arabicPeriod"/>
            </a:pPr>
            <a:endParaRPr lang="tt-RU" dirty="0" smtClean="0"/>
          </a:p>
          <a:p>
            <a:pPr marL="342900" indent="-342900">
              <a:buAutoNum type="arabicPeriod"/>
            </a:pPr>
            <a:r>
              <a:rPr lang="tt-RU" dirty="0" smtClean="0"/>
              <a:t>Ничә эт санадыгыз?</a:t>
            </a:r>
          </a:p>
          <a:p>
            <a:pPr marL="342900" indent="-342900">
              <a:buAutoNum type="arabicPeriod"/>
            </a:pPr>
            <a:endParaRPr lang="tt-RU" dirty="0" smtClean="0"/>
          </a:p>
          <a:p>
            <a:pPr marL="342900" indent="-342900">
              <a:buAutoNum type="arabicPeriod"/>
            </a:pPr>
            <a:r>
              <a:rPr lang="tt-RU" dirty="0" smtClean="0"/>
              <a:t>Ничә песи санадыгыз?</a:t>
            </a:r>
          </a:p>
          <a:p>
            <a:pPr marL="342900" indent="-342900">
              <a:buAutoNum type="arabicPeriod"/>
            </a:pPr>
            <a:endParaRPr lang="tt-RU" dirty="0" smtClean="0"/>
          </a:p>
          <a:p>
            <a:pPr marL="342900" indent="-342900">
              <a:buAutoNum type="arabicPeriod"/>
            </a:pPr>
            <a:r>
              <a:rPr lang="tt-RU" dirty="0" smtClean="0"/>
              <a:t>Ничә яшел карандаш санадыгыз? Һ.б. сораулар бирергә була</a:t>
            </a:r>
            <a:endParaRPr lang="ru-RU" dirty="0"/>
          </a:p>
        </p:txBody>
      </p:sp>
    </p:spTree>
  </p:cSld>
  <p:clrMapOvr>
    <a:masterClrMapping/>
  </p:clrMapOvr>
  <p:transition spd="slow" advClick="0" advTm="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Click="0" advTm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http://copypast.ru/foto9/0194/veselye_zveruwki_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692696"/>
            <a:ext cx="3518115" cy="5277172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6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img-fotki.yandex.ru/get/5506/mr-serg-bask.1533/0_8bf56_ece9d4ec_X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124744"/>
            <a:ext cx="7620000" cy="476250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6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also.at.ua/_ph/4/1965729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0477" y="836712"/>
            <a:ext cx="7962719" cy="5312271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6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www.bookin.org.ru/book/257149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692696"/>
            <a:ext cx="7791450" cy="5657851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6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www.skelbia.lt/upload/skelbimai/big/2011-03/14960-lietuviu-kalbos-korepetitore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340768"/>
            <a:ext cx="6096000" cy="457200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6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img516.imageshack.us/img516/2412/kopek1hh9bt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412776"/>
            <a:ext cx="6096000" cy="457200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6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zhaba.ru/_pics/qb7tl2buqx04eokq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262336"/>
            <a:ext cx="7128792" cy="4752528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images.prom.ua/4173860_w640_h640_tetrad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584142"/>
            <a:ext cx="6120680" cy="6134281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6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29</Words>
  <Application>Microsoft Office PowerPoint</Application>
  <PresentationFormat>Экран (4:3)</PresentationFormat>
  <Paragraphs>10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Игътибарлы  бул!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резеда</dc:creator>
  <cp:lastModifiedBy>резеда</cp:lastModifiedBy>
  <cp:revision>17</cp:revision>
  <dcterms:created xsi:type="dcterms:W3CDTF">2013-04-06T10:08:42Z</dcterms:created>
  <dcterms:modified xsi:type="dcterms:W3CDTF">2013-04-07T13:06:34Z</dcterms:modified>
</cp:coreProperties>
</file>