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0" y="212725"/>
            <a:ext cx="4413250" cy="643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26" y="260648"/>
            <a:ext cx="4392488" cy="64087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23528" y="404664"/>
            <a:ext cx="432048" cy="576064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66534" y="37509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 ноября.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828" y="44899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Букварь. Чтение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закладке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89" y="1137376"/>
            <a:ext cx="42799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724" y="4173248"/>
            <a:ext cx="4279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" r="8360"/>
          <a:stretch/>
        </p:blipFill>
        <p:spPr bwMode="auto">
          <a:xfrm>
            <a:off x="445047" y="4116315"/>
            <a:ext cx="3694584" cy="220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31" y="3683554"/>
            <a:ext cx="4400521" cy="43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40" t="27961" r="46895" b="51365"/>
          <a:stretch/>
        </p:blipFill>
        <p:spPr bwMode="auto">
          <a:xfrm>
            <a:off x="4786724" y="979271"/>
            <a:ext cx="4279900" cy="2619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148064" y="980728"/>
            <a:ext cx="432048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980728"/>
            <a:ext cx="432048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148064" y="1816826"/>
            <a:ext cx="432048" cy="47239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09126"/>
            <a:ext cx="4572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580" y="1802993"/>
            <a:ext cx="4572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25" y="1822959"/>
            <a:ext cx="4572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Равнобедренный треугольник 18"/>
          <p:cNvSpPr/>
          <p:nvPr/>
        </p:nvSpPr>
        <p:spPr>
          <a:xfrm>
            <a:off x="5148064" y="2780928"/>
            <a:ext cx="432048" cy="360040"/>
          </a:xfrm>
          <a:prstGeom prst="triangl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380" y="2779173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768860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742" y="2756793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Прямоугольник 33"/>
          <p:cNvSpPr/>
          <p:nvPr/>
        </p:nvSpPr>
        <p:spPr>
          <a:xfrm>
            <a:off x="6596608" y="980728"/>
            <a:ext cx="432048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28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8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</cp:lastModifiedBy>
  <cp:revision>12</cp:revision>
  <cp:lastPrinted>2011-11-18T15:28:40Z</cp:lastPrinted>
  <dcterms:modified xsi:type="dcterms:W3CDTF">2011-11-18T15:30:36Z</dcterms:modified>
</cp:coreProperties>
</file>