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049" y="260648"/>
            <a:ext cx="4413250" cy="643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26" y="260648"/>
            <a:ext cx="4392488" cy="64087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latin typeface="Arial"/>
            </a:endParaRPr>
          </a:p>
          <a:p>
            <a:pPr algn="ctr"/>
            <a:endParaRPr lang="ru-RU" sz="1400" b="1" dirty="0">
              <a:latin typeface="Arial"/>
            </a:endParaRPr>
          </a:p>
          <a:p>
            <a:pPr algn="ctr"/>
            <a:endParaRPr lang="ru-RU" sz="1400" b="1" dirty="0" smtClean="0">
              <a:latin typeface="Arial"/>
            </a:endParaRPr>
          </a:p>
          <a:p>
            <a:pPr algn="ctr"/>
            <a:endParaRPr lang="ru-RU" sz="1400" b="1" dirty="0">
              <a:latin typeface="Arial"/>
            </a:endParaRPr>
          </a:p>
          <a:p>
            <a:pPr algn="ctr"/>
            <a:endParaRPr lang="ru-RU" sz="1400" b="1" dirty="0" smtClean="0">
              <a:latin typeface="Arial"/>
            </a:endParaRPr>
          </a:p>
          <a:p>
            <a:pPr algn="ctr"/>
            <a:endParaRPr lang="ru-RU" sz="1400" b="1" dirty="0">
              <a:latin typeface="Arial"/>
            </a:endParaRPr>
          </a:p>
          <a:p>
            <a:pPr algn="ctr"/>
            <a:endParaRPr lang="ru-RU" sz="1400" b="1" dirty="0" smtClean="0">
              <a:latin typeface="Arial"/>
            </a:endParaRPr>
          </a:p>
          <a:p>
            <a:pPr algn="ctr"/>
            <a:endParaRPr lang="ru-RU" sz="1400" b="1" dirty="0">
              <a:latin typeface="Arial"/>
            </a:endParaRPr>
          </a:p>
          <a:p>
            <a:pPr algn="ctr"/>
            <a:endParaRPr lang="ru-RU" sz="1400" b="1" dirty="0" smtClean="0">
              <a:latin typeface="Arial"/>
            </a:endParaRPr>
          </a:p>
          <a:p>
            <a:pPr algn="ctr"/>
            <a:endParaRPr lang="ru-RU" sz="1400" b="1" dirty="0">
              <a:latin typeface="Arial"/>
            </a:endParaRPr>
          </a:p>
          <a:p>
            <a:pPr algn="ctr"/>
            <a:endParaRPr lang="ru-RU" sz="1400" b="1" dirty="0" smtClean="0">
              <a:latin typeface="Arial"/>
            </a:endParaRPr>
          </a:p>
          <a:p>
            <a:endParaRPr lang="ru-RU" sz="1400" b="1" dirty="0" smtClean="0">
              <a:latin typeface="Arial"/>
            </a:endParaRPr>
          </a:p>
          <a:p>
            <a:endParaRPr lang="ru-RU" sz="1400" b="1" dirty="0">
              <a:latin typeface="Arial"/>
            </a:endParaRPr>
          </a:p>
          <a:p>
            <a:endParaRPr lang="ru-RU" sz="1400" b="1" dirty="0" smtClean="0">
              <a:latin typeface="Arial"/>
            </a:endParaRPr>
          </a:p>
          <a:p>
            <a:endParaRPr lang="ru-RU" sz="1400" b="1" dirty="0">
              <a:latin typeface="Arial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СНЕЖОК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Снежок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порхает, кружится,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улице бело.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превратились лужицы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холодное стекло.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Где летом пели зяблики,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Сегодня - посмотри! -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Как розовые яблоки,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ветках снегири.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Снежок изрезан лыжами,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Как мел, скрипуч и сух,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ловит кошка рыжая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Веселых белых мух.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323528" y="260648"/>
            <a:ext cx="439300" cy="483780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666534" y="37509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декабря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828" y="44899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Букварь. Чтение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те же страницы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Documents and Settings\Пользователь\Мои документы\Мои рисунки\сказка\67847726_2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814" y="404664"/>
            <a:ext cx="655638" cy="106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91" y="818326"/>
            <a:ext cx="427990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17" y="1469877"/>
            <a:ext cx="4279900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D:\Мои документв\Мои рисунки\солнышки\Снежинки\Снежинки\i[4]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901" y="4722546"/>
            <a:ext cx="631139" cy="722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D:\Мои документв\Мои рисунки\солнышки\Снежинки\Снежинки\i[4]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762" y="5661248"/>
            <a:ext cx="631139" cy="722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D:\Мои документв\Мои рисунки\солнышки\Снежинки\Снежинки\i[4]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37" y="3519156"/>
            <a:ext cx="631139" cy="722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86" y="1916832"/>
            <a:ext cx="427990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724" y="2785554"/>
            <a:ext cx="427990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4720049" y="4144454"/>
            <a:ext cx="434657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1" name="Picture 4" descr="C:\Documents and Settings\Пользователь\Рабочий стол\малышкина школа\малышкина школа\тетради для подготовки\6\59.tif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5" t="9159" r="12761" b="41281"/>
          <a:stretch/>
        </p:blipFill>
        <p:spPr bwMode="auto">
          <a:xfrm>
            <a:off x="5666534" y="4300948"/>
            <a:ext cx="2771866" cy="2257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28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12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Пользователь</cp:lastModifiedBy>
  <cp:revision>13</cp:revision>
  <cp:lastPrinted>2011-12-01T16:25:18Z</cp:lastPrinted>
  <dcterms:modified xsi:type="dcterms:W3CDTF">2011-12-01T16:25:52Z</dcterms:modified>
</cp:coreProperties>
</file>