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5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6">
                <a:lumMod val="75000"/>
                <a:alpha val="97000"/>
              </a:schemeClr>
            </a:gs>
            <a:gs pos="76000">
              <a:schemeClr val="accent6">
                <a:lumMod val="60000"/>
                <a:lumOff val="40000"/>
                <a:alpha val="5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772400" cy="1362075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Цели: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Формировать познавательный  интерес к человеку.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Познакомить с органом зрения - глазом.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7704856" cy="2141959"/>
          </a:xfrm>
        </p:spPr>
        <p:txBody>
          <a:bodyPr>
            <a:noAutofit/>
          </a:bodyPr>
          <a:lstStyle/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 smtClean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r>
              <a:rPr lang="ru-RU" sz="4000" i="1" dirty="0">
                <a:solidFill>
                  <a:srgbClr val="003300"/>
                </a:solidFill>
                <a:latin typeface="Arial Black" pitchFamily="34" charset="0"/>
                <a:ea typeface="Batang" pitchFamily="18" charset="-127"/>
              </a:rPr>
              <a:t>«Чудесное яблоко, или </a:t>
            </a:r>
            <a:r>
              <a:rPr lang="ru-RU" sz="4000" i="1" dirty="0" smtClean="0">
                <a:solidFill>
                  <a:srgbClr val="003300"/>
                </a:solidFill>
                <a:latin typeface="Arial Black" pitchFamily="34" charset="0"/>
                <a:ea typeface="Batang" pitchFamily="18" charset="-127"/>
              </a:rPr>
              <a:t>«</a:t>
            </a:r>
            <a:r>
              <a:rPr lang="ru-RU" sz="4000" i="1" dirty="0">
                <a:solidFill>
                  <a:srgbClr val="003300"/>
                </a:solidFill>
                <a:latin typeface="Arial Black" pitchFamily="34" charset="0"/>
                <a:ea typeface="Batang" pitchFamily="18" charset="-127"/>
              </a:rPr>
              <a:t>Зеркало нашей души»</a:t>
            </a:r>
            <a:br>
              <a:rPr lang="ru-RU" sz="4000" i="1" dirty="0">
                <a:solidFill>
                  <a:srgbClr val="003300"/>
                </a:solidFill>
                <a:latin typeface="Arial Black" pitchFamily="34" charset="0"/>
                <a:ea typeface="Batang" pitchFamily="18" charset="-127"/>
              </a:rPr>
            </a:br>
            <a:endParaRPr lang="ru-RU" sz="4000" i="1" dirty="0">
              <a:solidFill>
                <a:srgbClr val="003300"/>
              </a:solidFill>
              <a:latin typeface="Arial Black" pitchFamily="34" charset="0"/>
              <a:ea typeface="Batang" pitchFamily="18" charset="-127"/>
            </a:endParaRPr>
          </a:p>
          <a:p>
            <a:endParaRPr lang="ru-RU" sz="4000" i="1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771647"/>
            <a:ext cx="4055318" cy="3086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2160835"/>
            <a:ext cx="3343275" cy="3328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2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 знаете ли вы, что глаза могут рассказывать не только мозгу, но и доктору , что человек  болен и ему нужна помощь?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94"/>
          <a:stretch/>
        </p:blipFill>
        <p:spPr>
          <a:xfrm>
            <a:off x="467544" y="2708920"/>
            <a:ext cx="5715000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08" y="3628429"/>
            <a:ext cx="4291186" cy="297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695"/>
            <a:ext cx="8424936" cy="30963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>Глаза </a:t>
            </a:r>
            <a:r>
              <a:rPr lang="ru-RU" sz="2400" dirty="0">
                <a:solidFill>
                  <a:srgbClr val="003300"/>
                </a:solidFill>
                <a:latin typeface="Arial Black" pitchFamily="34" charset="0"/>
              </a:rPr>
              <a:t>человека – один из самых драгоценных и в то же время самых уязвимых органов. Не случайно природа предусмотрела им столько защитников – это </a:t>
            </a:r>
            <a: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веки</a:t>
            </a:r>
            <a:r>
              <a:rPr lang="ru-RU" sz="3200" dirty="0">
                <a:solidFill>
                  <a:srgbClr val="7030A0"/>
                </a:solidFill>
                <a:latin typeface="Arial Black" pitchFamily="34" charset="0"/>
              </a:rPr>
              <a:t>, брови и ресницы.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56992"/>
            <a:ext cx="5832648" cy="335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5806405" y="2564904"/>
            <a:ext cx="144016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19872" y="2420888"/>
            <a:ext cx="540060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51720" y="2465520"/>
            <a:ext cx="504056" cy="18995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9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Глаза- зеркало души, и в этом зеркале можно увидеть не только болезни , но и характер человека: добрый , злой , хитрый, простодушный, правду он говорит или нет.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56" y="3566405"/>
            <a:ext cx="3319711" cy="2902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7514" y="3254298"/>
            <a:ext cx="3104356" cy="3237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56" y="268941"/>
            <a:ext cx="3119618" cy="3411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4"/>
          <a:stretch/>
        </p:blipFill>
        <p:spPr>
          <a:xfrm>
            <a:off x="3237523" y="3253182"/>
            <a:ext cx="3180272" cy="3217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54" y="268941"/>
            <a:ext cx="2995662" cy="3097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492" y="268941"/>
            <a:ext cx="3232483" cy="31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2859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Глаза- наши помощники. С их помощью мы видим окружающее,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любуемся природой, узнаем друг друга.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668180" cy="373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/>
          <a:stretch/>
        </p:blipFill>
        <p:spPr>
          <a:xfrm>
            <a:off x="4139952" y="2552328"/>
            <a:ext cx="4505325" cy="382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ПОЛЕЗНЫЕ СОВЕТЫ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928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56048" y="26452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08448" y="27976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60848" y="29500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16" y="3200331"/>
            <a:ext cx="6480175" cy="59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272" y="1426602"/>
            <a:ext cx="7616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Глаза надо промывать два раза в день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Не три глаза грязными руками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Не сиди долго и близко перед телевизором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 чтении не держи книгу близко 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глазам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Когда читаешь, пишешь или рисуешь свет должен падать на рабочую поверхность с левой стороны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Будь осторожен с острыми предметами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37112"/>
            <a:ext cx="2443522" cy="224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tx2">
                <a:lumMod val="20000"/>
                <a:lumOff val="80000"/>
              </a:schemeClr>
            </a:gs>
            <a:gs pos="83000">
              <a:srgbClr val="669900"/>
            </a:gs>
            <a:gs pos="59000">
              <a:schemeClr val="accent1">
                <a:tint val="44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Arial Black" pitchFamily="34" charset="0"/>
              </a:rPr>
              <a:t>Зарядка для глаз</a:t>
            </a:r>
            <a:endParaRPr lang="ru-RU" b="1" i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484784"/>
            <a:ext cx="5870934" cy="48013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Пролетает самолёт,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( раскинули руки, летим, глазки вниз)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ним собрался я в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полёт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!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(смотрим вниз, не опуская головы, одними глазками, словно оглядывая из кабины землю)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Правое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крыло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отвёл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– (посмотрели как можно дальше вправо)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Левое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крыло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отвёл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- (посмотрели влево)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мотор завожу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( рука описывает большой круг, глазки следят за движением руки)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И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внимательно гляжу!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(описываем круг в другую сторону)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Поднимаюсь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и лечу,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(описываем рукой большие восьмёрки)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Возвращаться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 хочу!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( следим за движением руки глазами)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" y="1340768"/>
            <a:ext cx="2857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772400" cy="17281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1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Ресурсы:</a:t>
            </a:r>
          </a:p>
          <a:p>
            <a:pPr algn="ctr"/>
            <a:endParaRPr lang="ru-RU" sz="6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О.А. </a:t>
            </a:r>
            <a:r>
              <a:rPr lang="ru-RU" sz="64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Воронкевич</a:t>
            </a:r>
            <a:r>
              <a:rPr lang="ru-RU" sz="6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«Добро пожаловать в экологию»</a:t>
            </a:r>
          </a:p>
          <a:p>
            <a:pPr algn="ctr"/>
            <a:endParaRPr lang="ru-RU" sz="6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6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domznaniy.ru/102-pochemu-u-krota-ploho-razvito-zrenie.html</a:t>
            </a:r>
            <a:endParaRPr lang="ru-RU" sz="6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6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6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pochemu.su/</a:t>
            </a:r>
            <a:r>
              <a:rPr lang="en-US" sz="64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pochemu-zajca-nazyvayut-kosym</a:t>
            </a:r>
            <a:r>
              <a:rPr lang="en-US" sz="6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/</a:t>
            </a:r>
            <a:endParaRPr lang="ru-RU" sz="6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6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6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//</a:t>
            </a:r>
            <a:r>
              <a:rPr lang="en-US" sz="64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www.tarologiay.ru</a:t>
            </a:r>
            <a:r>
              <a:rPr lang="en-US" sz="6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/</a:t>
            </a:r>
            <a:endParaRPr lang="ru-RU" sz="6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64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64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www.brovi.net/Zdorov-e-zhenschiny/kak-zashchitit-glaza</a:t>
            </a:r>
            <a:endParaRPr lang="ru-RU" sz="64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endParaRPr lang="ru-RU" sz="24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Выполнили:</a:t>
            </a:r>
            <a:br>
              <a:rPr lang="ru-RU" dirty="0"/>
            </a:br>
            <a:r>
              <a:rPr lang="ru-RU" dirty="0"/>
              <a:t>Грушина О.Ф.</a:t>
            </a:r>
            <a:br>
              <a:rPr lang="ru-RU" dirty="0"/>
            </a:br>
            <a:r>
              <a:rPr lang="ru-RU" dirty="0"/>
              <a:t>Тимофеева О.Е.</a:t>
            </a:r>
          </a:p>
        </p:txBody>
      </p:sp>
    </p:spTree>
    <p:extLst>
      <p:ext uri="{BB962C8B-B14F-4D97-AF65-F5344CB8AC3E}">
        <p14:creationId xmlns:p14="http://schemas.microsoft.com/office/powerpoint/2010/main" val="40285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714356"/>
            <a:ext cx="7772400" cy="1714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Два соседа-непоседы,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День на работе,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Ночь на отдыхе.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2"/>
          <a:stretch/>
        </p:blipFill>
        <p:spPr>
          <a:xfrm>
            <a:off x="1475656" y="2636912"/>
            <a:ext cx="6426200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Посмотрите как отличаются  глаза разных животных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 descr="1 (1).jpg"/>
          <p:cNvPicPr>
            <a:picLocks noChangeAspect="1"/>
          </p:cNvPicPr>
          <p:nvPr/>
        </p:nvPicPr>
        <p:blipFill rotWithShape="1">
          <a:blip r:embed="rId2"/>
          <a:srcRect l="18695"/>
          <a:stretch/>
        </p:blipFill>
        <p:spPr>
          <a:xfrm>
            <a:off x="110184" y="4205079"/>
            <a:ext cx="3562359" cy="253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74977"/>
            <a:ext cx="4098240" cy="273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754" y="1374977"/>
            <a:ext cx="3753357" cy="271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716" y="4327117"/>
            <a:ext cx="4024681" cy="241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 (1).jpg"/>
          <p:cNvPicPr>
            <a:picLocks noChangeAspect="1"/>
          </p:cNvPicPr>
          <p:nvPr/>
        </p:nvPicPr>
        <p:blipFill rotWithShape="1">
          <a:blip r:embed="rId6"/>
          <a:srcRect l="11397" r="10465"/>
          <a:stretch/>
        </p:blipFill>
        <p:spPr>
          <a:xfrm>
            <a:off x="-3639022" y="-284191"/>
            <a:ext cx="3672408" cy="226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111" y="2625910"/>
            <a:ext cx="4024681" cy="258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32461" y="4509120"/>
            <a:ext cx="3954224" cy="271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6 (1).jpg"/>
          <p:cNvPicPr>
            <a:picLocks noChangeAspect="1"/>
          </p:cNvPicPr>
          <p:nvPr/>
        </p:nvPicPr>
        <p:blipFill rotWithShape="1">
          <a:blip r:embed="rId9"/>
          <a:srcRect t="22570"/>
          <a:stretch/>
        </p:blipFill>
        <p:spPr>
          <a:xfrm>
            <a:off x="7884368" y="-339644"/>
            <a:ext cx="3741086" cy="273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 (1).jpg"/>
          <p:cNvPicPr>
            <a:picLocks noChangeAspect="1"/>
          </p:cNvPicPr>
          <p:nvPr/>
        </p:nvPicPr>
        <p:blipFill rotWithShape="1">
          <a:blip r:embed="rId10"/>
          <a:srcRect l="12385" r="12129" b="23416"/>
          <a:stretch/>
        </p:blipFill>
        <p:spPr>
          <a:xfrm>
            <a:off x="-3884149" y="1961985"/>
            <a:ext cx="3657601" cy="224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imals_Birds__00174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92975"/>
            <a:ext cx="5000628" cy="37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Кто самый зоркий?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4572008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Орёл парит на большой высоте и из под облаков высматривает добычу.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33941_orel_glaza_ptica_1920x1200_(www.GdeFon.ru).jpg"/>
          <p:cNvPicPr>
            <a:picLocks noChangeAspect="1"/>
          </p:cNvPicPr>
          <p:nvPr/>
        </p:nvPicPr>
        <p:blipFill rotWithShape="1">
          <a:blip r:embed="rId3" cstate="print"/>
          <a:srcRect l="9231" r="11538" b="12830"/>
          <a:stretch/>
        </p:blipFill>
        <p:spPr>
          <a:xfrm>
            <a:off x="4106763" y="1253724"/>
            <a:ext cx="4414866" cy="330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Кто видит ночью лучше всех?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528638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  <a:t>Сова легко отыскивает мышь в темноте.</a:t>
            </a:r>
            <a:endParaRPr lang="ru-RU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71"/>
          <a:stretch/>
        </p:blipFill>
        <p:spPr>
          <a:xfrm>
            <a:off x="-43098" y="1513334"/>
            <a:ext cx="5743105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13448201002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69" y="2070176"/>
            <a:ext cx="4653371" cy="3194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 кого самое плохое зрение?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412776"/>
            <a:ext cx="5473790" cy="364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9024" y="5421123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Зрение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 кротов развито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слабо.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Из-за постоянного пребывания под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землёй,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глаза, как органы зрения, кротам практически не требуются.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Под землёй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глаза кроту только лишь мешают, ведь, в них непременно попадала бы почва.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808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Рассмотрите глаза зайца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643679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Почему зайца называют косым?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38" y="996736"/>
            <a:ext cx="4389120" cy="379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2013" y="526982"/>
            <a:ext cx="2460795" cy="4402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324" y="5243908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Глаза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 зайцев находятся с боковых сторон головы, что позволяет им видеть происходящее сразу с обеих сторон.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Если заяц смотрит вперёд, его глаза собираются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кучку, что называют косым взглядом.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Человек не такой зоркий, как орел, и не видит в темноте, как сова, и не может охватить такое пространство, какое видит «косой» глаз зайца. Но глаз человека такой , какой нужен человеку.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" y="2332310"/>
            <a:ext cx="4045818" cy="3822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851920" cy="3775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3810000" cy="3857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Глаз человека тонкий и очень ценный инструмент.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 же он устроен?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59" y="1700808"/>
            <a:ext cx="374332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6096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7" y="573325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Лучи света проходят через зрачок и хрусталик и собираются на сетчатке глаза. Дальше по нервам сигналы передаются в мозг, и человек видит то, на что смотрит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494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Batang</vt:lpstr>
      <vt:lpstr>Arial</vt:lpstr>
      <vt:lpstr>Arial Black</vt:lpstr>
      <vt:lpstr>Calibri</vt:lpstr>
      <vt:lpstr>Wingdings</vt:lpstr>
      <vt:lpstr>Тема Office</vt:lpstr>
      <vt:lpstr>Цели: Формировать познавательный  интерес к человеку. Познакомить с органом зрения - глазом.  </vt:lpstr>
      <vt:lpstr>Презентация PowerPoint</vt:lpstr>
      <vt:lpstr>Посмотрите как отличаются  глаза разных животных</vt:lpstr>
      <vt:lpstr>Кто самый зоркий? </vt:lpstr>
      <vt:lpstr>Кто видит ночью лучше всех?</vt:lpstr>
      <vt:lpstr>У кого самое плохое зрение?</vt:lpstr>
      <vt:lpstr>Рассмотрите глаза зайца</vt:lpstr>
      <vt:lpstr>Человек не такой зоркий, как орел, и не видит в темноте, как сова, и не может охватить такое пространство, какое видит «косой» глаз зайца. Но глаз человека такой , какой нужен человеку.</vt:lpstr>
      <vt:lpstr>Глаз человека тонкий и очень ценный инструмент. Как же он устроен?</vt:lpstr>
      <vt:lpstr>А знаете ли вы, что глаза могут рассказывать не только мозгу, но и доктору , что человек  болен и ему нужна помощь?</vt:lpstr>
      <vt:lpstr>Глаза человека – один из самых драгоценных и в то же время самых уязвимых органов. Не случайно природа предусмотрела им столько защитников – это  веки, брови и ресницы.</vt:lpstr>
      <vt:lpstr>Глаза- зеркало души, и в этом зеркале можно увидеть не только болезни , но и характер человека: добрый , злой , хитрый, простодушный, правду он говорит или нет.</vt:lpstr>
      <vt:lpstr>Глаза- наши помощники. С их помощью мы видим окружающее,  любуемся природой, узнаем друг друга.</vt:lpstr>
      <vt:lpstr>ПОЛЕЗНЫЕ СОВЕТЫ </vt:lpstr>
      <vt:lpstr>Зарядка для глаз</vt:lpstr>
      <vt:lpstr>Презентация PowerPoint</vt:lpstr>
      <vt:lpstr>Выполнили: Грушина О.Ф. Тимофеева О.Е.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«Чудесное яблоко, или          «Зеркало нашей души»     Цели: Формировать познавательный  интерес к человеку. Познакомить с органом зрения - глазом.</dc:title>
  <dc:creator>admin</dc:creator>
  <cp:lastModifiedBy>user</cp:lastModifiedBy>
  <cp:revision>38</cp:revision>
  <dcterms:created xsi:type="dcterms:W3CDTF">2012-11-13T14:33:04Z</dcterms:created>
  <dcterms:modified xsi:type="dcterms:W3CDTF">2015-02-17T18:31:37Z</dcterms:modified>
</cp:coreProperties>
</file>