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0"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7" d="100"/>
          <a:sy n="57" d="100"/>
        </p:scale>
        <p:origin x="-78" y="-5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3568" y="1052736"/>
            <a:ext cx="7772400" cy="1470025"/>
          </a:xfrm>
        </p:spPr>
        <p:txBody>
          <a:bodyPr/>
          <a:lstStyle>
            <a:lvl1pPr>
              <a:defRPr b="1" baseline="0">
                <a:solidFill>
                  <a:srgbClr val="00206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ru-RU" dirty="0" smtClean="0"/>
              <a:t>МЫ ЗА ЗДОРОВЫЙ </a:t>
            </a:r>
            <a:br>
              <a:rPr lang="ru-RU" dirty="0" smtClean="0"/>
            </a:br>
            <a:r>
              <a:rPr lang="ru-RU" dirty="0" smtClean="0"/>
              <a:t>ОБРАЗ ЖИЗНИ</a:t>
            </a:r>
            <a:endParaRPr lang="ru-RU" dirty="0"/>
          </a:p>
        </p:txBody>
      </p:sp>
      <p:sp>
        <p:nvSpPr>
          <p:cNvPr id="3" name="Подзаголовок 2"/>
          <p:cNvSpPr>
            <a:spLocks noGrp="1"/>
          </p:cNvSpPr>
          <p:nvPr>
            <p:ph type="subTitle" idx="1"/>
          </p:nvPr>
        </p:nvSpPr>
        <p:spPr>
          <a:xfrm>
            <a:off x="1475656" y="45811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6" name="Номер слайда 5"/>
          <p:cNvSpPr>
            <a:spLocks noGrp="1"/>
          </p:cNvSpPr>
          <p:nvPr>
            <p:ph type="sldNum" sz="quarter" idx="12"/>
          </p:nvPr>
        </p:nvSpPr>
        <p:spPr>
          <a:xfrm>
            <a:off x="6372200" y="6492875"/>
            <a:ext cx="2771800" cy="365125"/>
          </a:xfrm>
        </p:spPr>
        <p:txBody>
          <a:bodyPr/>
          <a:lstStyle>
            <a:lvl1pPr>
              <a:defRPr/>
            </a:lvl1pPr>
          </a:lstStyle>
          <a:p>
            <a:r>
              <a:rPr lang="ru-RU" dirty="0" smtClean="0"/>
              <a:t>©Рассохина Г.В. </a:t>
            </a:r>
            <a:r>
              <a:rPr lang="en-US" dirty="0" smtClean="0"/>
              <a:t>http://pedsovet.su/</a:t>
            </a:r>
            <a:r>
              <a:rPr lang="ru-RU" dirty="0" smtClean="0"/>
              <a:t> </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323528" y="260648"/>
            <a:ext cx="8568952" cy="6264696"/>
          </a:xfrm>
          <a:prstGeom prst="roundRect">
            <a:avLst/>
          </a:prstGeom>
          <a:solidFill>
            <a:schemeClr val="bg1"/>
          </a:solidFill>
          <a:ln w="76200">
            <a:solidFill>
              <a:schemeClr val="tx2">
                <a:lumMod val="40000"/>
                <a:lumOff val="6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539EC430-2934-4708-98C4-5DFE807F6B8D}" type="slidenum">
              <a:rPr lang="ru-RU" smtClean="0"/>
              <a:pPr/>
              <a:t>‹#›</a:t>
            </a:fld>
            <a:endParaRPr lang="ru-RU"/>
          </a:p>
        </p:txBody>
      </p:sp>
      <p:pic>
        <p:nvPicPr>
          <p:cNvPr id="8" name="Рисунок 7" descr="4bb97ff07cca.png"/>
          <p:cNvPicPr>
            <a:picLocks noChangeAspect="1"/>
          </p:cNvPicPr>
          <p:nvPr userDrawn="1"/>
        </p:nvPicPr>
        <p:blipFill>
          <a:blip r:embed="rId2" cstate="screen"/>
          <a:stretch>
            <a:fillRect/>
          </a:stretch>
        </p:blipFill>
        <p:spPr>
          <a:xfrm>
            <a:off x="6479739" y="927100"/>
            <a:ext cx="2664261" cy="5334000"/>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520700" y="1587500"/>
            <a:ext cx="8229600" cy="4525963"/>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005110753ae9.png"/>
          <p:cNvPicPr>
            <a:picLocks noChangeAspect="1"/>
          </p:cNvPicPr>
          <p:nvPr userDrawn="1"/>
        </p:nvPicPr>
        <p:blipFill>
          <a:blip r:embed="rId2" cstate="screen"/>
          <a:stretch>
            <a:fillRect/>
          </a:stretch>
        </p:blipFill>
        <p:spPr>
          <a:xfrm>
            <a:off x="0" y="27978"/>
            <a:ext cx="9144000" cy="6802044"/>
          </a:xfrm>
          <a:prstGeom prst="rect">
            <a:avLst/>
          </a:prstGeom>
        </p:spPr>
      </p:pic>
      <p:sp>
        <p:nvSpPr>
          <p:cNvPr id="2" name="Заголовок 1"/>
          <p:cNvSpPr>
            <a:spLocks noGrp="1"/>
          </p:cNvSpPr>
          <p:nvPr>
            <p:ph type="title"/>
          </p:nvPr>
        </p:nvSpPr>
        <p:spPr>
          <a:xfrm>
            <a:off x="1384299" y="4508500"/>
            <a:ext cx="7110413" cy="1260475"/>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1333499" y="3111500"/>
            <a:ext cx="7161213" cy="1295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323528" y="260648"/>
            <a:ext cx="8568952" cy="6264696"/>
          </a:xfrm>
          <a:prstGeom prst="roundRect">
            <a:avLst/>
          </a:prstGeom>
          <a:solidFill>
            <a:srgbClr val="FFFFCC"/>
          </a:solidFill>
          <a:ln w="76200">
            <a:solidFill>
              <a:srgbClr val="FFC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banner_alarm.png"/>
          <p:cNvPicPr>
            <a:picLocks noChangeAspect="1"/>
          </p:cNvPicPr>
          <p:nvPr userDrawn="1"/>
        </p:nvPicPr>
        <p:blipFill>
          <a:blip r:embed="rId2" cstate="screen"/>
          <a:stretch>
            <a:fillRect/>
          </a:stretch>
        </p:blipFill>
        <p:spPr>
          <a:xfrm>
            <a:off x="251520" y="332656"/>
            <a:ext cx="1852464" cy="1852464"/>
          </a:xfrm>
          <a:prstGeom prst="rect">
            <a:avLst/>
          </a:prstGeom>
        </p:spPr>
      </p:pic>
      <p:sp>
        <p:nvSpPr>
          <p:cNvPr id="2" name="Заголовок 1"/>
          <p:cNvSpPr>
            <a:spLocks noGrp="1"/>
          </p:cNvSpPr>
          <p:nvPr>
            <p:ph type="title"/>
          </p:nvPr>
        </p:nvSpPr>
        <p:spPr/>
        <p:txBody>
          <a:bodyPr/>
          <a:lstStyle>
            <a:lvl1pPr>
              <a:defRPr>
                <a:solidFill>
                  <a:schemeClr val="accent6">
                    <a:lumMod val="75000"/>
                  </a:schemeClr>
                </a:solidFill>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67544" y="15863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10" name="Рисунок 9" descr="animashki-deti-709_thumb.gif"/>
          <p:cNvPicPr>
            <a:picLocks noChangeAspect="1"/>
          </p:cNvPicPr>
          <p:nvPr userDrawn="1"/>
        </p:nvPicPr>
        <p:blipFill>
          <a:blip r:embed="rId3" cstate="print"/>
          <a:stretch>
            <a:fillRect/>
          </a:stretch>
        </p:blipFill>
        <p:spPr>
          <a:xfrm>
            <a:off x="6906468" y="4533900"/>
            <a:ext cx="1697782" cy="1890712"/>
          </a:xfrm>
          <a:prstGeom prst="rect">
            <a:avLst/>
          </a:prstGeom>
        </p:spPr>
      </p:pic>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340FC8EC-D1D4-4AD2-B3A2-0A84C84FFBC6}" type="datetimeFigureOut">
              <a:rPr lang="ru-RU" smtClean="0"/>
              <a:pPr/>
              <a:t>18.02.2015</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539EC430-2934-4708-98C4-5DFE807F6B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 Образец текста</a:t>
            </a:r>
          </a:p>
          <a:p>
            <a:pPr lvl="1"/>
            <a:r>
              <a:rPr lang="ru-RU" dirty="0" smtClean="0"/>
              <a:t> Второй уровень</a:t>
            </a:r>
          </a:p>
          <a:p>
            <a:pPr lvl="2"/>
            <a:r>
              <a:rPr lang="ru-RU" dirty="0" smtClean="0"/>
              <a:t> 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6361856" y="6500367"/>
            <a:ext cx="2746648" cy="31300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ru-RU" dirty="0" smtClean="0"/>
              <a:t>©Рассохина Г.В. </a:t>
            </a:r>
            <a:r>
              <a:rPr lang="en-US" dirty="0" smtClean="0"/>
              <a:t>http://pedsovet.su/</a:t>
            </a:r>
            <a:r>
              <a:rPr lang="ru-RU" dirty="0" smtClean="0"/>
              <a:t> </a:t>
            </a:r>
          </a:p>
          <a:p>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1" kern="1200">
          <a:solidFill>
            <a:srgbClr val="0000FF"/>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Wingdings" pitchFamily="2" charset="2"/>
        <a:buChar char="Ø"/>
        <a:defRPr sz="32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Wingdings" pitchFamily="2" charset="2"/>
        <a:buChar char="v"/>
        <a:defRPr sz="28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Wingdings" pitchFamily="2" charset="2"/>
        <a:buChar char="ü"/>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Courier New" pitchFamily="49" charset="0"/>
        <a:buChar char="o"/>
        <a:defRPr sz="20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dirty="0" smtClean="0">
                <a:effectLst/>
              </a:rPr>
              <a:t>Мы здоровью скажем </a:t>
            </a:r>
            <a:br>
              <a:rPr lang="ru-RU" sz="5400" dirty="0" smtClean="0">
                <a:effectLst/>
              </a:rPr>
            </a:br>
            <a:r>
              <a:rPr lang="ru-RU" sz="5400" dirty="0" smtClean="0">
                <a:effectLst/>
              </a:rPr>
              <a:t>– Да!</a:t>
            </a:r>
            <a:endParaRPr lang="ru-RU" sz="5400" dirty="0">
              <a:effectLst/>
            </a:endParaRPr>
          </a:p>
        </p:txBody>
      </p:sp>
      <p:sp>
        <p:nvSpPr>
          <p:cNvPr id="3" name="Подзаголовок 2"/>
          <p:cNvSpPr>
            <a:spLocks noGrp="1"/>
          </p:cNvSpPr>
          <p:nvPr>
            <p:ph type="subTitle" idx="1"/>
          </p:nvPr>
        </p:nvSpPr>
        <p:spPr>
          <a:xfrm>
            <a:off x="3131840" y="3614056"/>
            <a:ext cx="3096344" cy="2177143"/>
          </a:xfrm>
        </p:spPr>
        <p:txBody>
          <a:bodyPr>
            <a:noAutofit/>
          </a:bodyPr>
          <a:lstStyle/>
          <a:p>
            <a:pPr>
              <a:spcBef>
                <a:spcPts val="0"/>
              </a:spcBef>
            </a:pPr>
            <a:r>
              <a:rPr lang="ru-RU" sz="1600" b="1" dirty="0" smtClean="0">
                <a:solidFill>
                  <a:srgbClr val="0000FF"/>
                </a:solidFill>
              </a:rPr>
              <a:t>Подготовила:</a:t>
            </a:r>
          </a:p>
          <a:p>
            <a:pPr>
              <a:spcBef>
                <a:spcPts val="0"/>
              </a:spcBef>
            </a:pPr>
            <a:r>
              <a:rPr lang="ru-RU" sz="1600" b="1" dirty="0" err="1" smtClean="0">
                <a:solidFill>
                  <a:srgbClr val="0000FF"/>
                </a:solidFill>
              </a:rPr>
              <a:t>Шелковникова</a:t>
            </a:r>
            <a:r>
              <a:rPr lang="ru-RU" sz="1600" b="1" dirty="0" smtClean="0">
                <a:solidFill>
                  <a:srgbClr val="0000FF"/>
                </a:solidFill>
              </a:rPr>
              <a:t> Ирина Юрьевна</a:t>
            </a:r>
          </a:p>
          <a:p>
            <a:pPr>
              <a:spcBef>
                <a:spcPts val="0"/>
              </a:spcBef>
            </a:pPr>
            <a:r>
              <a:rPr lang="ru-RU" sz="1600" b="1" dirty="0" smtClean="0">
                <a:solidFill>
                  <a:srgbClr val="0000FF"/>
                </a:solidFill>
              </a:rPr>
              <a:t>воспитатель </a:t>
            </a:r>
            <a:r>
              <a:rPr lang="ru-RU" sz="1600" b="1" smtClean="0">
                <a:solidFill>
                  <a:srgbClr val="0000FF"/>
                </a:solidFill>
              </a:rPr>
              <a:t>Бутурлиновского</a:t>
            </a:r>
            <a:r>
              <a:rPr lang="ru-RU" sz="1600" b="1" dirty="0" smtClean="0">
                <a:solidFill>
                  <a:srgbClr val="0000FF"/>
                </a:solidFill>
              </a:rPr>
              <a:t> </a:t>
            </a:r>
            <a:r>
              <a:rPr lang="ru-RU" sz="1600" b="1" dirty="0" err="1" smtClean="0">
                <a:solidFill>
                  <a:srgbClr val="0000FF"/>
                </a:solidFill>
              </a:rPr>
              <a:t>д</a:t>
            </a:r>
            <a:r>
              <a:rPr lang="ru-RU" sz="1600" b="1" dirty="0" smtClean="0">
                <a:solidFill>
                  <a:srgbClr val="0000FF"/>
                </a:solidFill>
              </a:rPr>
              <a:t>/с №1 в Воронежской области</a:t>
            </a:r>
          </a:p>
          <a:p>
            <a:pPr>
              <a:spcBef>
                <a:spcPts val="0"/>
              </a:spcBef>
            </a:pPr>
            <a:endParaRPr lang="ru-RU" sz="1600" b="1" dirty="0">
              <a:solidFill>
                <a:srgbClr val="0000FF"/>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554"/>
            <a:ext cx="8229600" cy="3417902"/>
          </a:xfrm>
        </p:spPr>
        <p:txBody>
          <a:bodyPr>
            <a:normAutofit fontScale="90000"/>
          </a:bodyPr>
          <a:lstStyle/>
          <a:p>
            <a:r>
              <a:rPr lang="ru-RU" sz="1400" b="0" dirty="0" smtClean="0"/>
              <a:t/>
            </a:r>
            <a:br>
              <a:rPr lang="ru-RU" sz="1400" b="0" dirty="0" smtClean="0"/>
            </a:br>
            <a:r>
              <a:rPr lang="ru-RU" sz="1400" dirty="0" smtClean="0">
                <a:effectLst/>
              </a:rPr>
              <a:t>Гимнастика после сна.</a:t>
            </a:r>
            <a:r>
              <a:rPr lang="ru-RU" sz="1400" b="0" dirty="0" smtClean="0"/>
              <a:t/>
            </a:r>
            <a:br>
              <a:rPr lang="ru-RU" sz="1400" b="0" dirty="0" smtClean="0"/>
            </a:br>
            <a:r>
              <a:rPr lang="ru-RU" sz="1400" b="0" dirty="0" smtClean="0">
                <a:effectLst/>
              </a:rPr>
              <a:t>Просыпайтесь, все котятки</a:t>
            </a:r>
            <a:r>
              <a:rPr lang="ru-RU" sz="1400" dirty="0" smtClean="0">
                <a:effectLst/>
              </a:rPr>
              <a:t/>
            </a:r>
            <a:br>
              <a:rPr lang="ru-RU" sz="1400" dirty="0" smtClean="0">
                <a:effectLst/>
              </a:rPr>
            </a:br>
            <a:r>
              <a:rPr lang="ru-RU" sz="1400" b="0" dirty="0" smtClean="0">
                <a:effectLst/>
              </a:rPr>
              <a:t>Сделаем с вами зарядку!</a:t>
            </a:r>
            <a:r>
              <a:rPr lang="ru-RU" sz="1400" dirty="0" smtClean="0">
                <a:effectLst/>
              </a:rPr>
              <a:t/>
            </a:r>
            <a:br>
              <a:rPr lang="ru-RU" sz="1400" dirty="0" smtClean="0">
                <a:effectLst/>
              </a:rPr>
            </a:br>
            <a:r>
              <a:rPr lang="ru-RU" sz="1400" b="0" dirty="0" smtClean="0">
                <a:effectLst/>
              </a:rPr>
              <a:t>Ручки к верху поднимай,</a:t>
            </a:r>
            <a:r>
              <a:rPr lang="ru-RU" sz="1400" dirty="0" smtClean="0">
                <a:effectLst/>
              </a:rPr>
              <a:t/>
            </a:r>
            <a:br>
              <a:rPr lang="ru-RU" sz="1400" dirty="0" smtClean="0">
                <a:effectLst/>
              </a:rPr>
            </a:br>
            <a:r>
              <a:rPr lang="ru-RU" sz="1400" b="0" dirty="0" smtClean="0">
                <a:effectLst/>
              </a:rPr>
              <a:t>Пальчиками помаши!</a:t>
            </a:r>
            <a:r>
              <a:rPr lang="ru-RU" sz="1400" dirty="0" smtClean="0">
                <a:effectLst/>
              </a:rPr>
              <a:t/>
            </a:r>
            <a:br>
              <a:rPr lang="ru-RU" sz="1400" dirty="0" smtClean="0">
                <a:effectLst/>
              </a:rPr>
            </a:br>
            <a:r>
              <a:rPr lang="ru-RU" sz="1400" b="0" dirty="0" smtClean="0">
                <a:effectLst/>
              </a:rPr>
              <a:t>Помахали, помахали</a:t>
            </a:r>
            <a:r>
              <a:rPr lang="ru-RU" sz="1400" dirty="0" smtClean="0">
                <a:effectLst/>
              </a:rPr>
              <a:t/>
            </a:r>
            <a:br>
              <a:rPr lang="ru-RU" sz="1400" dirty="0" smtClean="0">
                <a:effectLst/>
              </a:rPr>
            </a:br>
            <a:r>
              <a:rPr lang="ru-RU" sz="1400" b="0" dirty="0" smtClean="0">
                <a:effectLst/>
              </a:rPr>
              <a:t>Влево - вправо. И убрали!</a:t>
            </a:r>
            <a:r>
              <a:rPr lang="ru-RU" sz="1400" dirty="0" smtClean="0">
                <a:effectLst/>
              </a:rPr>
              <a:t/>
            </a:r>
            <a:br>
              <a:rPr lang="ru-RU" sz="1400" dirty="0" smtClean="0">
                <a:effectLst/>
              </a:rPr>
            </a:br>
            <a:r>
              <a:rPr lang="ru-RU" sz="1400" b="0" dirty="0" smtClean="0">
                <a:effectLst/>
              </a:rPr>
              <a:t>Ножки тоже просыпайтесь,</a:t>
            </a:r>
            <a:r>
              <a:rPr lang="ru-RU" sz="1400" dirty="0" smtClean="0">
                <a:effectLst/>
              </a:rPr>
              <a:t/>
            </a:r>
            <a:br>
              <a:rPr lang="ru-RU" sz="1400" dirty="0" smtClean="0">
                <a:effectLst/>
              </a:rPr>
            </a:br>
            <a:r>
              <a:rPr lang="ru-RU" sz="1400" b="0" dirty="0" smtClean="0">
                <a:effectLst/>
              </a:rPr>
              <a:t>В </a:t>
            </a:r>
            <a:r>
              <a:rPr lang="ru-RU" sz="1400" b="0" dirty="0" err="1" smtClean="0">
                <a:effectLst/>
              </a:rPr>
              <a:t>велосипедик</a:t>
            </a:r>
            <a:r>
              <a:rPr lang="ru-RU" sz="1400" b="0" dirty="0" smtClean="0">
                <a:effectLst/>
              </a:rPr>
              <a:t> превращайтесь!</a:t>
            </a:r>
            <a:r>
              <a:rPr lang="ru-RU" sz="1400" dirty="0" smtClean="0">
                <a:effectLst/>
              </a:rPr>
              <a:t/>
            </a:r>
            <a:br>
              <a:rPr lang="ru-RU" sz="1400" dirty="0" smtClean="0">
                <a:effectLst/>
              </a:rPr>
            </a:br>
            <a:r>
              <a:rPr lang="ru-RU" sz="1400" b="0" dirty="0" smtClean="0">
                <a:effectLst/>
              </a:rPr>
              <a:t>Ехали, мы ехали</a:t>
            </a:r>
            <a:r>
              <a:rPr lang="ru-RU" sz="1400" dirty="0" smtClean="0">
                <a:effectLst/>
              </a:rPr>
              <a:t/>
            </a:r>
            <a:br>
              <a:rPr lang="ru-RU" sz="1400" dirty="0" smtClean="0">
                <a:effectLst/>
              </a:rPr>
            </a:br>
            <a:r>
              <a:rPr lang="ru-RU" sz="1400" b="0" dirty="0" smtClean="0">
                <a:effectLst/>
              </a:rPr>
              <a:t>И, наконец, приехали!</a:t>
            </a:r>
            <a:r>
              <a:rPr lang="ru-RU" sz="1400" dirty="0" smtClean="0">
                <a:effectLst/>
              </a:rPr>
              <a:t/>
            </a:r>
            <a:br>
              <a:rPr lang="ru-RU" sz="1400" dirty="0" smtClean="0">
                <a:effectLst/>
              </a:rPr>
            </a:br>
            <a:r>
              <a:rPr lang="ru-RU" sz="1400" b="0" dirty="0" smtClean="0">
                <a:effectLst/>
              </a:rPr>
              <a:t>И головкой покивали:</a:t>
            </a:r>
            <a:r>
              <a:rPr lang="ru-RU" sz="1400" dirty="0" smtClean="0">
                <a:effectLst/>
              </a:rPr>
              <a:t/>
            </a:r>
            <a:br>
              <a:rPr lang="ru-RU" sz="1400" dirty="0" smtClean="0">
                <a:effectLst/>
              </a:rPr>
            </a:br>
            <a:r>
              <a:rPr lang="ru-RU" sz="1400" b="0" dirty="0" smtClean="0">
                <a:effectLst/>
              </a:rPr>
              <a:t>"Здравствуй" солнышку сказали!</a:t>
            </a:r>
            <a:r>
              <a:rPr lang="ru-RU" sz="1400" dirty="0" smtClean="0">
                <a:effectLst/>
              </a:rPr>
              <a:t/>
            </a:r>
            <a:br>
              <a:rPr lang="ru-RU" sz="1400" dirty="0" smtClean="0">
                <a:effectLst/>
              </a:rPr>
            </a:br>
            <a:r>
              <a:rPr lang="ru-RU" sz="1400" b="0" dirty="0" smtClean="0">
                <a:effectLst/>
              </a:rPr>
              <a:t>Влево, вправо посмотри – </a:t>
            </a:r>
            <a:r>
              <a:rPr lang="ru-RU" sz="1400" dirty="0" smtClean="0"/>
              <a:t/>
            </a:r>
            <a:br>
              <a:rPr lang="ru-RU" sz="1400" dirty="0" smtClean="0"/>
            </a:br>
            <a:r>
              <a:rPr lang="ru-RU" sz="1400" b="0" dirty="0" smtClean="0">
                <a:effectLst/>
              </a:rPr>
              <a:t>Друга там увидишь ты!</a:t>
            </a:r>
            <a:endParaRPr lang="ru-RU" sz="1400" dirty="0">
              <a:effectLst/>
            </a:endParaRPr>
          </a:p>
        </p:txBody>
      </p:sp>
      <p:pic>
        <p:nvPicPr>
          <p:cNvPr id="7" name="Содержимое 6" descr="P1070806.JPG"/>
          <p:cNvPicPr>
            <a:picLocks noGrp="1" noChangeAspect="1"/>
          </p:cNvPicPr>
          <p:nvPr>
            <p:ph idx="1"/>
          </p:nvPr>
        </p:nvPicPr>
        <p:blipFill>
          <a:blip r:embed="rId2" cstate="screen"/>
          <a:stretch>
            <a:fillRect/>
          </a:stretch>
        </p:blipFill>
        <p:spPr>
          <a:xfrm>
            <a:off x="692459" y="1019331"/>
            <a:ext cx="2459114" cy="20168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P1070808.JPG"/>
          <p:cNvPicPr>
            <a:picLocks noChangeAspect="1"/>
          </p:cNvPicPr>
          <p:nvPr/>
        </p:nvPicPr>
        <p:blipFill>
          <a:blip r:embed="rId3" cstate="screen"/>
          <a:stretch>
            <a:fillRect/>
          </a:stretch>
        </p:blipFill>
        <p:spPr>
          <a:xfrm>
            <a:off x="3870665" y="3701988"/>
            <a:ext cx="3293615" cy="2388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descr="P1070810.JPG"/>
          <p:cNvPicPr>
            <a:picLocks noChangeAspect="1"/>
          </p:cNvPicPr>
          <p:nvPr/>
        </p:nvPicPr>
        <p:blipFill>
          <a:blip r:embed="rId4" cstate="print"/>
          <a:stretch>
            <a:fillRect/>
          </a:stretch>
        </p:blipFill>
        <p:spPr>
          <a:xfrm>
            <a:off x="594804" y="3755255"/>
            <a:ext cx="3071673" cy="2312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0818"/>
            <a:ext cx="4068945" cy="4261280"/>
          </a:xfrm>
        </p:spPr>
        <p:txBody>
          <a:bodyPr>
            <a:normAutofit/>
          </a:bodyPr>
          <a:lstStyle/>
          <a:p>
            <a:r>
              <a:rPr lang="ru-RU" sz="1600" dirty="0" smtClean="0">
                <a:effectLst/>
              </a:rPr>
              <a:t>Хождение по дорожке здоровья.</a:t>
            </a:r>
            <a:r>
              <a:rPr lang="ru-RU" dirty="0" smtClean="0"/>
              <a:t> </a:t>
            </a:r>
            <a:br>
              <a:rPr lang="ru-RU" dirty="0" smtClean="0"/>
            </a:br>
            <a:r>
              <a:rPr lang="ru-RU" sz="1600" b="0" dirty="0" smtClean="0">
                <a:effectLst/>
              </a:rPr>
              <a:t>А теперь пойдем мы в лес,</a:t>
            </a:r>
            <a:br>
              <a:rPr lang="ru-RU" sz="1600" b="0" dirty="0" smtClean="0">
                <a:effectLst/>
              </a:rPr>
            </a:br>
            <a:r>
              <a:rPr lang="ru-RU" sz="1600" b="0" dirty="0" smtClean="0">
                <a:effectLst/>
              </a:rPr>
              <a:t>       Где деревья до небес.      </a:t>
            </a:r>
            <a:br>
              <a:rPr lang="ru-RU" sz="1600" b="0" dirty="0" smtClean="0">
                <a:effectLst/>
              </a:rPr>
            </a:br>
            <a:r>
              <a:rPr lang="ru-RU" sz="1600" b="0" dirty="0" smtClean="0">
                <a:effectLst/>
              </a:rPr>
              <a:t>       Идем по дорожке,          </a:t>
            </a:r>
            <a:br>
              <a:rPr lang="ru-RU" sz="1600" b="0" dirty="0" smtClean="0">
                <a:effectLst/>
              </a:rPr>
            </a:br>
            <a:r>
              <a:rPr lang="ru-RU" sz="1600" b="0" dirty="0" smtClean="0">
                <a:effectLst/>
              </a:rPr>
              <a:t>       Высоко поднимая ножки.</a:t>
            </a:r>
            <a:br>
              <a:rPr lang="ru-RU" sz="1600" b="0" dirty="0" smtClean="0">
                <a:effectLst/>
              </a:rPr>
            </a:br>
            <a:r>
              <a:rPr lang="ru-RU" sz="1600" b="0" dirty="0" smtClean="0">
                <a:effectLst/>
              </a:rPr>
              <a:t>       Киски по лесу гуляли,      </a:t>
            </a:r>
            <a:br>
              <a:rPr lang="ru-RU" sz="1600" b="0" dirty="0" smtClean="0">
                <a:effectLst/>
              </a:rPr>
            </a:br>
            <a:r>
              <a:rPr lang="ru-RU" sz="1600" b="0" dirty="0" smtClean="0">
                <a:effectLst/>
              </a:rPr>
              <a:t>       За природой наблюдали</a:t>
            </a:r>
            <a:r>
              <a:rPr lang="ru-RU" sz="1600" b="0" dirty="0" smtClean="0"/>
              <a:t>.</a:t>
            </a:r>
            <a:r>
              <a:rPr lang="ru-RU" b="0" dirty="0" smtClean="0"/>
              <a:t/>
            </a:r>
            <a:br>
              <a:rPr lang="ru-RU" b="0" dirty="0" smtClean="0"/>
            </a:br>
            <a:r>
              <a:rPr lang="ru-RU" dirty="0" smtClean="0"/>
              <a:t> </a:t>
            </a:r>
            <a:r>
              <a:rPr lang="ru-RU" b="0" dirty="0" smtClean="0"/>
              <a:t/>
            </a:r>
            <a:br>
              <a:rPr lang="ru-RU" b="0" dirty="0" smtClean="0"/>
            </a:br>
            <a:endParaRPr lang="ru-RU" dirty="0"/>
          </a:p>
        </p:txBody>
      </p:sp>
      <p:pic>
        <p:nvPicPr>
          <p:cNvPr id="4" name="Содержимое 3" descr="P1070811.JPG"/>
          <p:cNvPicPr>
            <a:picLocks noGrp="1" noChangeAspect="1"/>
          </p:cNvPicPr>
          <p:nvPr>
            <p:ph idx="1"/>
          </p:nvPr>
        </p:nvPicPr>
        <p:blipFill>
          <a:blip r:embed="rId2" cstate="screen"/>
          <a:stretch>
            <a:fillRect/>
          </a:stretch>
        </p:blipFill>
        <p:spPr>
          <a:xfrm>
            <a:off x="449274" y="2580231"/>
            <a:ext cx="3835153" cy="32459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P1070816.JPG"/>
          <p:cNvPicPr>
            <a:picLocks noChangeAspect="1"/>
          </p:cNvPicPr>
          <p:nvPr/>
        </p:nvPicPr>
        <p:blipFill>
          <a:blip r:embed="rId3" cstate="print"/>
          <a:stretch>
            <a:fillRect/>
          </a:stretch>
        </p:blipFill>
        <p:spPr>
          <a:xfrm>
            <a:off x="4554246" y="1526959"/>
            <a:ext cx="2775936" cy="44343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8229600" cy="2645229"/>
          </a:xfrm>
        </p:spPr>
        <p:txBody>
          <a:bodyPr>
            <a:normAutofit/>
          </a:bodyPr>
          <a:lstStyle/>
          <a:p>
            <a:r>
              <a:rPr lang="ru-RU" sz="1600" dirty="0" smtClean="0">
                <a:effectLst/>
              </a:rPr>
              <a:t>Закаливающие процедуры.</a:t>
            </a:r>
            <a:r>
              <a:rPr lang="ru-RU" sz="1600" b="0" dirty="0" smtClean="0">
                <a:effectLst/>
              </a:rPr>
              <a:t/>
            </a:r>
            <a:br>
              <a:rPr lang="ru-RU" sz="1600" b="0" dirty="0" smtClean="0">
                <a:effectLst/>
              </a:rPr>
            </a:br>
            <a:r>
              <a:rPr lang="ru-RU" sz="1600" b="0" dirty="0" smtClean="0">
                <a:effectLst/>
              </a:rPr>
              <a:t>Чтоб начать закаляться,</a:t>
            </a:r>
            <a:r>
              <a:rPr lang="ru-RU" sz="1600" dirty="0" smtClean="0">
                <a:effectLst/>
              </a:rPr>
              <a:t/>
            </a:r>
            <a:br>
              <a:rPr lang="ru-RU" sz="1600" dirty="0" smtClean="0">
                <a:effectLst/>
              </a:rPr>
            </a:br>
            <a:r>
              <a:rPr lang="ru-RU" sz="1600" b="0" dirty="0" smtClean="0">
                <a:effectLst/>
              </a:rPr>
              <a:t>Водой холодной надо обливаться.</a:t>
            </a:r>
            <a:r>
              <a:rPr lang="ru-RU" sz="1600" dirty="0" smtClean="0">
                <a:effectLst/>
              </a:rPr>
              <a:t/>
            </a:r>
            <a:br>
              <a:rPr lang="ru-RU" sz="1600" dirty="0" smtClean="0">
                <a:effectLst/>
              </a:rPr>
            </a:br>
            <a:r>
              <a:rPr lang="ru-RU" sz="1600" b="0" dirty="0" smtClean="0">
                <a:effectLst/>
              </a:rPr>
              <a:t>И тогда болеть не будешь ты,</a:t>
            </a:r>
            <a:r>
              <a:rPr lang="ru-RU" sz="1600" dirty="0" smtClean="0">
                <a:effectLst/>
              </a:rPr>
              <a:t/>
            </a:r>
            <a:br>
              <a:rPr lang="ru-RU" sz="1600" dirty="0" smtClean="0">
                <a:effectLst/>
              </a:rPr>
            </a:br>
            <a:r>
              <a:rPr lang="ru-RU" sz="1600" b="0" dirty="0" smtClean="0">
                <a:effectLst/>
              </a:rPr>
              <a:t>И всегда здоровым будешь ты!</a:t>
            </a:r>
            <a:r>
              <a:rPr lang="ru-RU" dirty="0" smtClean="0"/>
              <a:t/>
            </a:r>
            <a:br>
              <a:rPr lang="ru-RU" dirty="0" smtClean="0"/>
            </a:br>
            <a:endParaRPr lang="ru-RU" dirty="0"/>
          </a:p>
        </p:txBody>
      </p:sp>
      <p:pic>
        <p:nvPicPr>
          <p:cNvPr id="4" name="Содержимое 3" descr="P1070825.JPG"/>
          <p:cNvPicPr>
            <a:picLocks noGrp="1" noChangeAspect="1"/>
          </p:cNvPicPr>
          <p:nvPr>
            <p:ph idx="1"/>
          </p:nvPr>
        </p:nvPicPr>
        <p:blipFill>
          <a:blip r:embed="rId2" cstate="print"/>
          <a:stretch>
            <a:fillRect/>
          </a:stretch>
        </p:blipFill>
        <p:spPr>
          <a:xfrm>
            <a:off x="423664" y="1892299"/>
            <a:ext cx="3394472"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P1070823.JPG"/>
          <p:cNvPicPr>
            <a:picLocks noChangeAspect="1"/>
          </p:cNvPicPr>
          <p:nvPr/>
        </p:nvPicPr>
        <p:blipFill>
          <a:blip r:embed="rId3" cstate="screen"/>
          <a:stretch>
            <a:fillRect/>
          </a:stretch>
        </p:blipFill>
        <p:spPr>
          <a:xfrm>
            <a:off x="3929742" y="1872343"/>
            <a:ext cx="3461657" cy="4561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P1070822.JPG"/>
          <p:cNvPicPr>
            <a:picLocks noGrp="1" noChangeAspect="1"/>
          </p:cNvPicPr>
          <p:nvPr>
            <p:ph sz="half" idx="2"/>
          </p:nvPr>
        </p:nvPicPr>
        <p:blipFill>
          <a:blip r:embed="rId2" cstate="print"/>
          <a:stretch>
            <a:fillRect/>
          </a:stretch>
        </p:blipFill>
        <p:spPr>
          <a:xfrm>
            <a:off x="4735285" y="3273991"/>
            <a:ext cx="4038600" cy="3028950"/>
          </a:xfrm>
        </p:spPr>
      </p:pic>
      <p:sp>
        <p:nvSpPr>
          <p:cNvPr id="4" name="Заголовок 3"/>
          <p:cNvSpPr>
            <a:spLocks noGrp="1"/>
          </p:cNvSpPr>
          <p:nvPr>
            <p:ph type="title"/>
          </p:nvPr>
        </p:nvSpPr>
        <p:spPr>
          <a:xfrm>
            <a:off x="467544" y="239486"/>
            <a:ext cx="8229600" cy="2939142"/>
          </a:xfrm>
        </p:spPr>
        <p:txBody>
          <a:bodyPr>
            <a:noAutofit/>
          </a:bodyPr>
          <a:lstStyle/>
          <a:p>
            <a:r>
              <a:rPr lang="ru-RU" sz="1800" dirty="0" smtClean="0">
                <a:solidFill>
                  <a:srgbClr val="0000FF"/>
                </a:solidFill>
                <a:effectLst/>
              </a:rPr>
              <a:t>Дыхательная гимнастика.</a:t>
            </a:r>
            <a:br>
              <a:rPr lang="ru-RU" sz="1800" dirty="0" smtClean="0">
                <a:solidFill>
                  <a:srgbClr val="0000FF"/>
                </a:solidFill>
                <a:effectLst/>
              </a:rPr>
            </a:br>
            <a:r>
              <a:rPr lang="ru-RU" sz="1800" b="0" dirty="0" smtClean="0">
                <a:solidFill>
                  <a:srgbClr val="0000FF"/>
                </a:solidFill>
                <a:effectLst/>
              </a:rPr>
              <a:t>Носиком дышу,</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Дышу свободно,</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Глубоко и тихо –</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Как угодно.</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Выполню задание,</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Задержу дыхание.</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Раз, два, три, четыре –</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Снова дышим:</a:t>
            </a:r>
            <a:r>
              <a:rPr lang="ru-RU" sz="1800" dirty="0" smtClean="0">
                <a:solidFill>
                  <a:srgbClr val="0000FF"/>
                </a:solidFill>
                <a:effectLst/>
              </a:rPr>
              <a:t/>
            </a:r>
            <a:br>
              <a:rPr lang="ru-RU" sz="1800" dirty="0" smtClean="0">
                <a:solidFill>
                  <a:srgbClr val="0000FF"/>
                </a:solidFill>
                <a:effectLst/>
              </a:rPr>
            </a:br>
            <a:r>
              <a:rPr lang="ru-RU" sz="1800" b="0" dirty="0" smtClean="0">
                <a:solidFill>
                  <a:srgbClr val="0000FF"/>
                </a:solidFill>
                <a:effectLst/>
              </a:rPr>
              <a:t>Глубже, шире.</a:t>
            </a:r>
            <a:endParaRPr lang="ru-RU" sz="1800" dirty="0">
              <a:solidFill>
                <a:srgbClr val="0000FF"/>
              </a:solidFill>
              <a:effectLst/>
            </a:endParaRPr>
          </a:p>
        </p:txBody>
      </p:sp>
      <p:pic>
        <p:nvPicPr>
          <p:cNvPr id="7" name="Содержимое 6" descr="P1070821.JPG"/>
          <p:cNvPicPr>
            <a:picLocks noGrp="1" noChangeAspect="1"/>
          </p:cNvPicPr>
          <p:nvPr>
            <p:ph sz="half" idx="1"/>
          </p:nvPr>
        </p:nvPicPr>
        <p:blipFill>
          <a:blip r:embed="rId3" cstate="print"/>
          <a:stretch>
            <a:fillRect/>
          </a:stretch>
        </p:blipFill>
        <p:spPr>
          <a:xfrm>
            <a:off x="490085" y="3258344"/>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9856"/>
            <a:ext cx="8229600" cy="5606143"/>
          </a:xfrm>
        </p:spPr>
        <p:txBody>
          <a:bodyPr>
            <a:normAutofit/>
          </a:bodyPr>
          <a:lstStyle/>
          <a:p>
            <a:r>
              <a:rPr lang="ru-RU" sz="2700" dirty="0" smtClean="0">
                <a:effectLst/>
              </a:rPr>
              <a:t>Со спортом нужно подружиться.</a:t>
            </a:r>
            <a:br>
              <a:rPr lang="ru-RU" sz="2700" dirty="0" smtClean="0">
                <a:effectLst/>
              </a:rPr>
            </a:br>
            <a:r>
              <a:rPr lang="ru-RU" sz="2700" dirty="0" smtClean="0">
                <a:effectLst/>
              </a:rPr>
              <a:t>Всем тем, кто с ним еще не дружен.</a:t>
            </a:r>
            <a:br>
              <a:rPr lang="ru-RU" sz="2700" dirty="0" smtClean="0">
                <a:effectLst/>
              </a:rPr>
            </a:br>
            <a:r>
              <a:rPr lang="ru-RU" sz="2700" dirty="0" smtClean="0">
                <a:effectLst/>
              </a:rPr>
              <a:t>Поможет вам он всем взбодриться.</a:t>
            </a:r>
            <a:br>
              <a:rPr lang="ru-RU" sz="2700" dirty="0" smtClean="0">
                <a:effectLst/>
              </a:rPr>
            </a:br>
            <a:r>
              <a:rPr lang="ru-RU" sz="2700" dirty="0" smtClean="0">
                <a:effectLst/>
              </a:rPr>
              <a:t>Он для здоровья очень нужен.</a:t>
            </a:r>
            <a:r>
              <a:rPr lang="ru-RU" sz="2700" b="0" dirty="0" smtClean="0">
                <a:effectLst/>
              </a:rPr>
              <a:t/>
            </a:r>
            <a:br>
              <a:rPr lang="ru-RU" sz="2700" b="0" dirty="0" smtClean="0">
                <a:effectLst/>
              </a:rPr>
            </a:br>
            <a:r>
              <a:rPr lang="ru-RU" sz="2700" dirty="0" smtClean="0">
                <a:effectLst/>
              </a:rPr>
              <a:t>Ни для кого секрета нету,</a:t>
            </a:r>
            <a:br>
              <a:rPr lang="ru-RU" sz="2700" dirty="0" smtClean="0">
                <a:effectLst/>
              </a:rPr>
            </a:br>
            <a:r>
              <a:rPr lang="ru-RU" sz="2700" dirty="0" smtClean="0">
                <a:effectLst/>
              </a:rPr>
              <a:t>Что может дать всем людям спорт.</a:t>
            </a:r>
            <a:br>
              <a:rPr lang="ru-RU" sz="2700" dirty="0" smtClean="0">
                <a:effectLst/>
              </a:rPr>
            </a:br>
            <a:r>
              <a:rPr lang="ru-RU" sz="2700" dirty="0" smtClean="0">
                <a:effectLst/>
              </a:rPr>
              <a:t>Поможет всем он на планете</a:t>
            </a:r>
            <a:br>
              <a:rPr lang="ru-RU" sz="2700" dirty="0" smtClean="0">
                <a:effectLst/>
              </a:rPr>
            </a:br>
            <a:r>
              <a:rPr lang="ru-RU" sz="2700" dirty="0" smtClean="0">
                <a:effectLst/>
              </a:rPr>
              <a:t>Добиться сказочных высот</a:t>
            </a:r>
            <a:r>
              <a:rPr lang="ru-RU" dirty="0" smtClean="0"/>
              <a:t>.</a:t>
            </a:r>
            <a:r>
              <a:rPr lang="ru-RU" b="0" dirty="0" smtClean="0"/>
              <a:t/>
            </a:r>
            <a:br>
              <a:rPr lang="ru-RU" b="0" dirty="0" smtClean="0"/>
            </a:br>
            <a:r>
              <a:rPr lang="ru-RU" b="0" dirty="0" smtClean="0"/>
              <a:t/>
            </a:r>
            <a:br>
              <a:rPr lang="ru-RU" b="0"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32</Words>
  <Application>Microsoft Office PowerPoint</Application>
  <PresentationFormat>Экран (4:3)</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Мы здоровью скажем  – Да!</vt:lpstr>
      <vt:lpstr> Гимнастика после сна. Просыпайтесь, все котятки Сделаем с вами зарядку! Ручки к верху поднимай, Пальчиками помаши! Помахали, помахали Влево - вправо. И убрали! Ножки тоже просыпайтесь, В велосипедик превращайтесь! Ехали, мы ехали И, наконец, приехали! И головкой покивали: "Здравствуй" солнышку сказали! Влево, вправо посмотри –  Друга там увидишь ты!</vt:lpstr>
      <vt:lpstr>Хождение по дорожке здоровья.  А теперь пойдем мы в лес,        Где деревья до небес.              Идем по дорожке,                  Высоко поднимая ножки.        Киски по лесу гуляли,              За природой наблюдали.   </vt:lpstr>
      <vt:lpstr>Закаливающие процедуры. Чтоб начать закаляться, Водой холодной надо обливаться. И тогда болеть не будешь ты, И всегда здоровым будешь ты! </vt:lpstr>
      <vt:lpstr>Дыхательная гимнастика. Носиком дышу, Дышу свободно, Глубоко и тихо – Как угодно. Выполню задание, Задержу дыхание. Раз, два, три, четыре – Снова дышим: Глубже, шире.</vt:lpstr>
      <vt:lpstr>Со спортом нужно подружиться. Всем тем, кто с ним еще не дружен. Поможет вам он всем взбодриться. Он для здоровья очень нужен. Ни для кого секрета нету, Что может дать всем людям спорт. Поможет всем он на планете Добиться сказочных высот.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Galina.Rassohina</dc:creator>
  <cp:lastModifiedBy>Илюха</cp:lastModifiedBy>
  <cp:revision>18</cp:revision>
  <dcterms:created xsi:type="dcterms:W3CDTF">2014-08-01T19:25:21Z</dcterms:created>
  <dcterms:modified xsi:type="dcterms:W3CDTF">2015-02-18T14:21:44Z</dcterms:modified>
</cp:coreProperties>
</file>