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7" r:id="rId2"/>
    <p:sldId id="263" r:id="rId3"/>
    <p:sldId id="266" r:id="rId4"/>
    <p:sldId id="262" r:id="rId5"/>
    <p:sldId id="261" r:id="rId6"/>
    <p:sldId id="265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1005" autoAdjust="0"/>
  </p:normalViewPr>
  <p:slideViewPr>
    <p:cSldViewPr>
      <p:cViewPr varScale="1">
        <p:scale>
          <a:sx n="74" d="100"/>
          <a:sy n="74" d="100"/>
        </p:scale>
        <p:origin x="-126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FD0B5F-F1C9-4DDB-9EE6-D7AEEE6B79E0}" type="datetimeFigureOut">
              <a:rPr lang="ru-RU" smtClean="0"/>
              <a:pPr/>
              <a:t>20.01.2012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DB8A5E-A127-47D7-A88B-03C30AE435C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727C-637B-4821-A3C9-024D52C120F4}" type="datetime1">
              <a:rPr lang="ru-RU" smtClean="0"/>
              <a:pPr/>
              <a:t>20.01.2012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00362-61B0-4598-94FD-60A4CC8C49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FC0BD-7992-435E-BD25-79A3763CE09D}" type="datetime1">
              <a:rPr lang="ru-RU" smtClean="0"/>
              <a:pPr/>
              <a:t>20.01.2012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00362-61B0-4598-94FD-60A4CC8C49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9088-B2BB-4B26-B3C7-547474F01DA0}" type="datetime1">
              <a:rPr lang="ru-RU" smtClean="0"/>
              <a:pPr/>
              <a:t>20.01.2012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00362-61B0-4598-94FD-60A4CC8C49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DB38D-C401-4BF2-9FB5-367B342FFF06}" type="datetime1">
              <a:rPr lang="ru-RU" smtClean="0"/>
              <a:pPr/>
              <a:t>20.01.2012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00362-61B0-4598-94FD-60A4CC8C49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31886-28EA-4EFB-B5D8-7382B66E33CB}" type="datetime1">
              <a:rPr lang="ru-RU" smtClean="0"/>
              <a:pPr/>
              <a:t>20.01.2012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00362-61B0-4598-94FD-60A4CC8C49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242F6-5137-4179-94DE-7BDA31B84E4F}" type="datetime1">
              <a:rPr lang="ru-RU" smtClean="0"/>
              <a:pPr/>
              <a:t>20.01.2012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00362-61B0-4598-94FD-60A4CC8C49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EF049-AA4A-4B11-8D5D-876275292060}" type="datetime1">
              <a:rPr lang="ru-RU" smtClean="0"/>
              <a:pPr/>
              <a:t>20.01.2012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00362-61B0-4598-94FD-60A4CC8C49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F066B-6ED7-4465-8386-E9A78B960C24}" type="datetime1">
              <a:rPr lang="ru-RU" smtClean="0"/>
              <a:pPr/>
              <a:t>20.01.2012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00362-61B0-4598-94FD-60A4CC8C49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4B981-347D-4822-8EA0-AB86D7A26B06}" type="datetime1">
              <a:rPr lang="ru-RU" smtClean="0"/>
              <a:pPr/>
              <a:t>20.01.2012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00362-61B0-4598-94FD-60A4CC8C49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343FD-601E-47D7-B499-00446F96D80A}" type="datetime1">
              <a:rPr lang="ru-RU" smtClean="0"/>
              <a:pPr/>
              <a:t>20.01.2012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00362-61B0-4598-94FD-60A4CC8C49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3994-0975-404E-B82B-93F1EC9EB1C0}" type="datetime1">
              <a:rPr lang="ru-RU" smtClean="0"/>
              <a:pPr/>
              <a:t>20.01.2012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00362-61B0-4598-94FD-60A4CC8C49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EDE2D-4CA3-48F8-AA96-00897111F644}" type="datetime1">
              <a:rPr lang="ru-RU" smtClean="0"/>
              <a:pPr/>
              <a:t>20.01.2012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00362-61B0-4598-94FD-60A4CC8C492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video" Target="file:///D:\&#1080;&#1088;&#1096;&#1072;&#1090;(D)\&#1086;&#1090;&#1082;&#1088;&#1099;&#1090;&#1099;&#1081;%20&#1091;&#1088;&#1086;&#1082;\&#1086;&#1090;&#1082;&#1088;&#1099;&#1090;&#1099;&#1081;%20&#1091;&#1088;&#1086;&#1082;%20%20&#1052;&#1099;%20&#1080;%20&#1050;&#1086;&#1089;&#1084;&#1086;&#1089;\&#1050;&#1086;&#1085;&#1089;&#1087;&#1077;&#1082;&#1090;%20&#1080;%20&#1089;&#1083;&#1072;&#1081;&#1076;-%20&#1089;&#1093;&#1077;&#1084;&#1072;%20&#1086;&#1090;&#1082;&#1088;&#1099;&#1090;&#1086;&#1075;&#1086;%20&#1091;&#1088;&#1086;&#1082;&#1072;%20&#1087;&#1086;%20&#1092;&#1080;&#1079;&#1080;&#1095;&#1077;&#1089;&#1082;&#1086;&#1081;%20&#1082;&#1091;&#1083;&#1100;&#1090;&#1091;&#1088;&#1077;%20&#1074;%204%20&#1082;&#1083;&#1072;&#1089;&#1089;&#1077;\&#1082;&#1086;&#1089;&#1084;&#1086;&#1089;%20&#1080;%20&#1084;&#1099;.wmv" TargetMode="Externa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00362-61B0-4598-94FD-60A4CC8C4921}" type="slidenum">
              <a:rPr lang="ru-RU" smtClean="0"/>
              <a:pPr/>
              <a:t>1</a:t>
            </a:fld>
            <a:endParaRPr lang="ru-RU"/>
          </a:p>
        </p:txBody>
      </p:sp>
      <p:pic>
        <p:nvPicPr>
          <p:cNvPr id="4" name="космос и мы.wmv">
            <a:hlinkClick r:id="" action="ppaction://media"/>
          </p:cNvPr>
          <p:cNvPicPr>
            <a:picLocks noRot="1" noChangeAspect="1"/>
          </p:cNvPicPr>
          <p:nvPr>
            <a:videoFile r:link="rId2"/>
          </p:nvPr>
        </p:nvPicPr>
        <p:blipFill>
          <a:blip r:embed="rId4" cstate="print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444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лыбающееся лицо 3"/>
          <p:cNvSpPr/>
          <p:nvPr/>
        </p:nvSpPr>
        <p:spPr>
          <a:xfrm>
            <a:off x="214282" y="2857496"/>
            <a:ext cx="714380" cy="857256"/>
          </a:xfrm>
          <a:prstGeom prst="smileyFac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лыбающееся лицо 5"/>
          <p:cNvSpPr/>
          <p:nvPr/>
        </p:nvSpPr>
        <p:spPr>
          <a:xfrm>
            <a:off x="1071538" y="2857496"/>
            <a:ext cx="714380" cy="857256"/>
          </a:xfrm>
          <a:prstGeom prst="smileyFac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лыбающееся лицо 6"/>
          <p:cNvSpPr/>
          <p:nvPr/>
        </p:nvSpPr>
        <p:spPr>
          <a:xfrm>
            <a:off x="1928794" y="2857496"/>
            <a:ext cx="714380" cy="857256"/>
          </a:xfrm>
          <a:prstGeom prst="smileyFac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лыбающееся лицо 7"/>
          <p:cNvSpPr/>
          <p:nvPr/>
        </p:nvSpPr>
        <p:spPr>
          <a:xfrm>
            <a:off x="2786050" y="2857496"/>
            <a:ext cx="714380" cy="857256"/>
          </a:xfrm>
          <a:prstGeom prst="smileyFac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714744" y="2571744"/>
            <a:ext cx="45719" cy="228601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4214810" y="2857496"/>
            <a:ext cx="285752" cy="785818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5929322" y="3000372"/>
            <a:ext cx="285752" cy="785818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7786710" y="2928934"/>
            <a:ext cx="285752" cy="785818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Блок-схема: узел 14"/>
          <p:cNvSpPr/>
          <p:nvPr/>
        </p:nvSpPr>
        <p:spPr>
          <a:xfrm>
            <a:off x="3286116" y="3286124"/>
            <a:ext cx="285752" cy="428628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00362-61B0-4598-94FD-60A4CC8C4921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938 0.01619 0.02604 0.02336 0.0408 0.02821 C 0.0533 0.03885 0.08455 0.04533 0.09861 0.04694 C 0.11632 0.05157 0.11042 0.05088 0.14236 0.04509 C 0.14445 0.04463 0.14601 0.04232 0.14792 0.04116 C 0.15764 0.03538 0.16615 0.02706 0.17604 0.02243 C 0.18038 0.01711 0.18663 0.01387 0.19167 0.00948 C 0.19688 0.00485 0.2026 -0.00532 0.20712 -0.01133 C 0.2125 -0.0185 0.21823 -0.02521 0.22396 -0.03192 C 0.22969 -0.03862 0.2342 -0.04718 0.2408 -0.0525 C 0.24601 -0.05666 0.25035 -0.05782 0.25642 -0.06013 C 0.27014 -0.07239 0.27604 -0.06707 0.29583 -0.06568 C 0.30278 -0.06406 0.31024 -0.06522 0.31701 -0.06198 C 0.32118 -0.0599 0.32448 -0.05574 0.32813 -0.0525 C 0.3316 -0.04949 0.3349 -0.04672 0.33802 -0.04325 C 0.34063 -0.04047 0.34514 -0.03377 0.34514 -0.03377 C 0.3474 -0.02498 0.35243 -0.02082 0.35642 -0.01318 C 0.3625 -0.00139 0.36372 0.00763 0.37465 0.01133 C 0.38004 0.01595 0.38542 0.0185 0.39167 0.02058 C 0.40486 0.0296 0.39861 0.02706 0.4099 0.03006 C 0.41684 0.037 0.42413 0.03816 0.43247 0.04116 C 0.45243 0.04856 0.4724 0.05226 0.49306 0.0562 C 0.49583 0.05573 0.52899 0.05388 0.5408 0.04694 C 0.54618 0.04394 0.54549 0.03954 0.55208 0.03746 C 0.55885 0.02474 0.56302 0.02613 0.56615 0.00948 C 0.56528 -0.01434 0.5651 -0.03816 0.56337 -0.06198 C 0.56285 -0.06985 0.55434 -0.07586 0.55208 -0.08071 C 0.5434 -0.09991 0.52986 -0.1154 0.51406 -0.12373 C 0.50087 -0.12304 0.48767 -0.1235 0.47465 -0.12188 C 0.47292 -0.12165 0.47188 -0.11934 0.47049 -0.11818 C 0.46684 -0.11564 0.46302 -0.11332 0.4592 -0.11078 C 0.44063 -0.09852 0.4276 -0.07771 0.41545 -0.0562 C 0.41007 -0.04672 0.40764 -0.04001 0.40139 -0.03192 C 0.39445 -0.0081 0.40382 -0.03631 0.39306 -0.01503 C 0.38854 -0.00625 0.3875 0.00324 0.38177 0.01133 C 0.37743 0.02544 0.38073 0.01827 0.37049 0.03191 C 0.36632 0.03746 0.36441 0.04671 0.36059 0.0525 C 0.34618 0.07493 0.31945 0.07377 0.3 0.07886 C 0.28646 0.07747 0.27274 0.07701 0.2592 0.07493 C 0.25365 0.074 0.23385 0.06221 0.22813 0.06013 C 0.22326 0.05342 0.2158 0.04648 0.21129 0.03931 C 0.2059 0.03052 0.21111 0.037 0.20573 0.02636 C 0.20243 0.01989 0.19861 0.01318 0.19445 0.0074 C 0.19254 -0.00255 0.18733 -0.01318 0.18177 -0.02059 C 0.17118 -0.05666 0.14826 -0.08071 0.12813 -0.10685 C 0.12604 -0.10962 0.12257 -0.10939 0.11979 -0.11078 C 0.11094 -0.11517 0.10191 -0.11726 0.09306 -0.12188 C 0.06146 -0.12049 0.06302 -0.12281 0.04375 -0.11633 C 0.03733 -0.10847 0.03368 -0.09875 0.02674 -0.09205 C 0.02483 -0.08696 0.02413 -0.08118 0.02118 -0.07701 C 0.02031 -0.07563 0.01927 -0.07447 0.0184 -0.07308 C 0.01632 -0.06938 0.01267 -0.06198 0.01267 -0.06198 C 0.00972 -0.04602 0.01267 -0.05065 0.00851 -0.0451 " pathEditMode="relative" ptsTypes="ffffffffffffffffffffffffffffffffffffffffffffffffffffA">
                                      <p:cBhvr>
                                        <p:cTn id="6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93 0.00694 C -0.00556 0.02313 0.01111 0.0303 0.02586 0.03515 C 0.03836 0.04579 0.06961 0.05227 0.08368 0.05389 C 0.10139 0.05851 0.09548 0.05782 0.12743 0.05204 C 0.12951 0.05157 0.13107 0.04926 0.13298 0.0481 C 0.1427 0.04232 0.15121 0.034 0.16111 0.02937 C 0.16545 0.02405 0.1717 0.02081 0.17673 0.01642 C 0.18194 0.01179 0.18767 0.00162 0.19218 -0.00439 C 0.19757 -0.01156 0.2033 -0.01827 0.20902 -0.02498 C 0.21475 -0.03168 0.21927 -0.04024 0.22586 -0.04556 C 0.23107 -0.04972 0.23541 -0.05088 0.24149 -0.05319 C 0.2552 -0.06545 0.26111 -0.06013 0.2809 -0.05874 C 0.28784 -0.05712 0.29531 -0.05828 0.30208 -0.05504 C 0.30625 -0.05296 0.30955 -0.0488 0.31319 -0.04556 C 0.31666 -0.04255 0.31996 -0.03978 0.32309 -0.03631 C 0.32569 -0.03353 0.3302 -0.02683 0.3302 -0.0266 C 0.33246 -0.01804 0.3375 -0.01388 0.34149 -0.00624 C 0.34757 0.00555 0.34878 0.01457 0.35972 0.01827 C 0.3651 0.0229 0.37048 0.02544 0.37673 0.02752 C 0.38993 0.03654 0.38368 0.034 0.39496 0.037 C 0.40191 0.04394 0.4092 0.0451 0.41753 0.0481 C 0.4375 0.0555 0.45746 0.0592 0.47812 0.06314 C 0.4809 0.06267 0.51406 0.06082 0.52586 0.05389 C 0.53125 0.05088 0.53055 0.04649 0.53715 0.0444 C 0.54392 0.03168 0.54809 0.03307 0.55121 0.01642 C 0.55034 -0.0074 0.55017 -0.03122 0.54843 -0.05504 C 0.54791 -0.0629 0.53941 -0.06892 0.53715 -0.07377 C 0.52847 -0.09297 0.51493 -0.10846 0.49913 -0.11679 C 0.48593 -0.1161 0.47274 -0.11656 0.45972 -0.11494 C 0.45798 -0.11471 0.45694 -0.1124 0.45555 -0.11124 C 0.45191 -0.1087 0.44809 -0.10638 0.44427 -0.10384 C 0.42569 -0.09158 0.41267 -0.07077 0.40052 -0.04926 C 0.39514 -0.03978 0.3927 -0.03307 0.38645 -0.02498 C 0.37951 -0.00116 0.38889 -0.02937 0.37812 -0.00809 C 0.37361 0.00069 0.37257 0.01018 0.36684 0.01827 C 0.3625 0.03238 0.3658 0.02521 0.35555 0.03885 C 0.35139 0.0444 0.34948 0.05365 0.34566 0.05944 C 0.33125 0.08187 0.30451 0.08071 0.28507 0.0858 C 0.27152 0.08441 0.25781 0.08395 0.24427 0.08187 C 0.23871 0.08094 0.21892 0.06915 0.21319 0.06707 C 0.20833 0.06036 0.20086 0.05342 0.19635 0.04625 C 0.19097 0.03747 0.19618 0.04394 0.1908 0.0333 C 0.1875 0.02683 0.18368 0.02012 0.17951 0.01434 C 0.1776 0.00439 0.17239 -0.00624 0.16684 -0.01364 C 0.15625 -0.04972 0.13333 -0.07377 0.11319 -0.09991 C 0.11111 -0.10268 0.10764 -0.10245 0.10486 -0.10384 C 0.096 -0.10823 0.08698 -0.11031 0.07812 -0.11494 C 0.04652 -0.11355 0.04809 -0.11586 0.02882 -0.10939 C 0.02239 -0.10153 0.01875 -0.09181 0.0118 -0.08511 C 0.00989 -0.08002 0.0092 -0.07424 0.00625 -0.07007 C 0.00538 -0.06869 0.00434 -0.06753 0.00347 -0.06614 C 0.00139 -0.06244 -0.00226 -0.05504 -0.00226 -0.05481 C -0.00521 -0.03908 -0.00226 -0.04371 -0.00643 -0.03816 " pathEditMode="relative" rAng="0" ptsTypes="ffffffffffffffffffffffffffffffffffffffffffffffffffffA">
                                      <p:cBhvr>
                                        <p:cTn id="8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" y="-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лыбающееся лицо 3"/>
          <p:cNvSpPr/>
          <p:nvPr/>
        </p:nvSpPr>
        <p:spPr>
          <a:xfrm>
            <a:off x="3286116" y="2000240"/>
            <a:ext cx="714380" cy="857256"/>
          </a:xfrm>
          <a:prstGeom prst="smileyFac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лыбающееся лицо 5"/>
          <p:cNvSpPr/>
          <p:nvPr/>
        </p:nvSpPr>
        <p:spPr>
          <a:xfrm>
            <a:off x="5572132" y="3143248"/>
            <a:ext cx="714380" cy="857256"/>
          </a:xfrm>
          <a:prstGeom prst="smileyFac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лыбающееся лицо 6"/>
          <p:cNvSpPr/>
          <p:nvPr/>
        </p:nvSpPr>
        <p:spPr>
          <a:xfrm>
            <a:off x="4786314" y="1785926"/>
            <a:ext cx="714380" cy="857256"/>
          </a:xfrm>
          <a:prstGeom prst="smileyFac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лыбающееся лицо 7"/>
          <p:cNvSpPr/>
          <p:nvPr/>
        </p:nvSpPr>
        <p:spPr>
          <a:xfrm>
            <a:off x="4429124" y="4357694"/>
            <a:ext cx="714380" cy="857256"/>
          </a:xfrm>
          <a:prstGeom prst="smileyFac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лыбающееся лицо 8"/>
          <p:cNvSpPr/>
          <p:nvPr/>
        </p:nvSpPr>
        <p:spPr>
          <a:xfrm rot="21412809">
            <a:off x="2880286" y="3519242"/>
            <a:ext cx="714380" cy="857256"/>
          </a:xfrm>
          <a:prstGeom prst="smileyFac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Диагональная полоса 10"/>
          <p:cNvSpPr/>
          <p:nvPr/>
        </p:nvSpPr>
        <p:spPr>
          <a:xfrm rot="16200000">
            <a:off x="5590473" y="2053338"/>
            <a:ext cx="422032" cy="601588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Диагональная полоса 12"/>
          <p:cNvSpPr/>
          <p:nvPr/>
        </p:nvSpPr>
        <p:spPr>
          <a:xfrm rot="18699165">
            <a:off x="5926994" y="2632881"/>
            <a:ext cx="416407" cy="563117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Диагональная полоса 13"/>
          <p:cNvSpPr/>
          <p:nvPr/>
        </p:nvSpPr>
        <p:spPr>
          <a:xfrm rot="14190832">
            <a:off x="4458179" y="1575919"/>
            <a:ext cx="404831" cy="463159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Диагональная полоса 14"/>
          <p:cNvSpPr/>
          <p:nvPr/>
        </p:nvSpPr>
        <p:spPr>
          <a:xfrm rot="12275078">
            <a:off x="3889464" y="1637323"/>
            <a:ext cx="396961" cy="511213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Диагональная полоса 15"/>
          <p:cNvSpPr/>
          <p:nvPr/>
        </p:nvSpPr>
        <p:spPr>
          <a:xfrm rot="10310037">
            <a:off x="2888329" y="2526709"/>
            <a:ext cx="404831" cy="463159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Диагональная полоса 16"/>
          <p:cNvSpPr/>
          <p:nvPr/>
        </p:nvSpPr>
        <p:spPr>
          <a:xfrm rot="8231402">
            <a:off x="2764004" y="3067163"/>
            <a:ext cx="396961" cy="511213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Диагональная полоса 17"/>
          <p:cNvSpPr/>
          <p:nvPr/>
        </p:nvSpPr>
        <p:spPr>
          <a:xfrm rot="4873419">
            <a:off x="3316083" y="4321973"/>
            <a:ext cx="511568" cy="499297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Диагональная полоса 18"/>
          <p:cNvSpPr/>
          <p:nvPr/>
        </p:nvSpPr>
        <p:spPr>
          <a:xfrm rot="20854564">
            <a:off x="5698246" y="4040071"/>
            <a:ext cx="428215" cy="554884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Диагональная полоса 19"/>
          <p:cNvSpPr/>
          <p:nvPr/>
        </p:nvSpPr>
        <p:spPr>
          <a:xfrm rot="3414482">
            <a:off x="3927832" y="4591553"/>
            <a:ext cx="404831" cy="463159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Диагональная полоса 20"/>
          <p:cNvSpPr/>
          <p:nvPr/>
        </p:nvSpPr>
        <p:spPr>
          <a:xfrm rot="1412738">
            <a:off x="5226039" y="4533191"/>
            <a:ext cx="434580" cy="503782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Кольцо 21"/>
          <p:cNvSpPr/>
          <p:nvPr/>
        </p:nvSpPr>
        <p:spPr>
          <a:xfrm>
            <a:off x="5500694" y="1928802"/>
            <a:ext cx="1143008" cy="1143008"/>
          </a:xfrm>
          <a:prstGeom prst="donut">
            <a:avLst>
              <a:gd name="adj" fmla="val 278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00362-61B0-4598-94FD-60A4CC8C4921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1.13784E-6 C -0.00277 -0.00971 -0.00138 -0.01989 -0.00798 -0.02706 C -0.01128 -0.03469 -0.01493 -0.03746 -0.02048 -0.04348 C -0.02222 -0.05018 -0.02691 -0.0592 -0.03107 -0.06475 C -0.03385 -0.06822 -0.03698 -0.0703 -0.03906 -0.074 C -0.04548 -0.08464 -0.05295 -0.09574 -0.06423 -0.09921 C -0.075 -0.10754 -0.0717 -0.10869 -0.08593 -0.11309 C -0.0934 -0.11078 -0.10243 -0.11031 -0.1092 -0.10638 C -0.11475 -0.10314 -0.12083 -0.10014 -0.12656 -0.09713 C -0.12968 -0.09574 -0.1342 -0.09482 -0.1375 -0.09366 C -0.14045 -0.09251 -0.14704 -0.09019 -0.14704 -0.08996 C -0.15295 -0.0858 -0.15885 -0.08326 -0.16579 -0.08094 C -0.18333 -0.08418 -0.18472 -0.08557 -0.19843 -0.09181 C -0.20798 -0.10222 -0.20191 -0.09713 -0.22829 -0.09366 C -0.24097 -0.09181 -0.25642 -0.08765 -0.26875 -0.08302 C -0.28263 -0.071 -0.27743 -0.07632 -0.28454 -0.06869 C -0.29236 -0.05042 -0.2901 -0.04371 -0.29357 -0.01989 C -0.29479 -0.01364 -0.29757 -0.01249 -0.30017 -0.0074 C -0.30885 0.01272 -0.31718 0.034 -0.32152 0.05551 C -0.32083 0.07655 -0.32083 0.08118 -0.31718 0.09713 C -0.31614 0.12465 -0.31909 0.15472 -0.30173 0.17623 C -0.29913 0.18478 -0.29566 0.19334 -0.29236 0.20143 C -0.29166 0.20375 -0.29149 0.20629 -0.29062 0.2086 C -0.28993 0.21092 -0.28819 0.21346 -0.2875 0.21577 C -0.28437 0.22849 -0.28489 0.24144 -0.27204 0.2463 C -0.26805 0.25046 -0.26632 0.2537 -0.26093 0.25532 C -0.25173 0.26596 -0.24496 0.28469 -0.23437 0.2914 C -0.21614 0.30296 -0.19652 0.30389 -0.17673 0.30759 C -0.16527 0.3099 -0.15468 0.31568 -0.14375 0.31869 C -0.12812 0.32262 -0.11128 0.32493 -0.09531 0.32748 C 0.02466 0.32123 -0.05121 0.33372 -0.0125 0.31637 C -0.00694 0.30805 -0.00052 0.30273 0.00608 0.29487 C 0.00938 0.28423 0.01337 0.27428 0.01875 0.26434 C 0.01997 0.25601 0.02101 0.25139 0.025 0.24468 C 0.02726 0.23196 0.02882 0.22225 0.03282 0.21069 C 0.03403 0.16952 0.03612 0.13044 0.0408 0.08973 C 0.03976 0.08349 0.03924 0.07771 0.0375 0.07169 C 0.03698 0.06984 0.03507 0.06846 0.03421 0.06637 C 0.03299 0.0636 0.03177 0.06059 0.03108 0.05759 C 0.02379 0.02428 0.03195 0.05319 0.025 0.0266 C 0.02309 0.02012 0.01962 0.00925 0.01563 0.0037 C 0.01441 0.00185 0.01112 -1.13784E-6 0.01112 0.00023 L -3.88889E-6 -1.13784E-6 Z " pathEditMode="relative" rAng="0" ptsTypes="fffffffffffffffffffffffffffffffffffffffffAf">
                                      <p:cBhvr>
                                        <p:cTn id="6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0" y="1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лыбающееся лицо 3"/>
          <p:cNvSpPr/>
          <p:nvPr/>
        </p:nvSpPr>
        <p:spPr>
          <a:xfrm>
            <a:off x="285720" y="2857496"/>
            <a:ext cx="714380" cy="857256"/>
          </a:xfrm>
          <a:prstGeom prst="smileyFac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лыбающееся лицо 4"/>
          <p:cNvSpPr/>
          <p:nvPr/>
        </p:nvSpPr>
        <p:spPr>
          <a:xfrm>
            <a:off x="1142976" y="2857496"/>
            <a:ext cx="714380" cy="857256"/>
          </a:xfrm>
          <a:prstGeom prst="smileyFac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лыбающееся лицо 5"/>
          <p:cNvSpPr/>
          <p:nvPr/>
        </p:nvSpPr>
        <p:spPr>
          <a:xfrm>
            <a:off x="1928794" y="2857496"/>
            <a:ext cx="714380" cy="785818"/>
          </a:xfrm>
          <a:prstGeom prst="smileyFac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лыбающееся лицо 6"/>
          <p:cNvSpPr/>
          <p:nvPr/>
        </p:nvSpPr>
        <p:spPr>
          <a:xfrm>
            <a:off x="2857488" y="2714620"/>
            <a:ext cx="714380" cy="785818"/>
          </a:xfrm>
          <a:prstGeom prst="smileyFac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786182" y="2071678"/>
            <a:ext cx="45719" cy="228601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7786710" y="2857496"/>
            <a:ext cx="285752" cy="785818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786050" y="3429000"/>
            <a:ext cx="428628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00362-61B0-4598-94FD-60A4CC8C4921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278 -0.01133 0.00521 -0.02336 0.0099 -0.03376 C 0.01181 -0.03793 0.01493 -0.04093 0.01702 -0.04509 C 0.02379 -0.07215 0.02865 -0.0999 0.03386 -0.12766 C 0.03664 -0.14292 0.04236 -0.15726 0.04514 -0.17252 C 0.04914 -0.15633 0.04809 -0.1383 0.05209 -0.12188 C 0.05261 -0.11632 0.05278 -0.11054 0.05365 -0.10499 C 0.05417 -0.10106 0.05643 -0.09389 0.05643 -0.09389 C 0.05782 -0.07123 0.05938 -0.04972 0.06493 -0.02821 C 0.06598 -0.02451 0.06598 -0.02012 0.06771 -0.01688 C 0.06945 -0.01364 0.0717 -0.01087 0.07327 -0.0074 C 0.07639 -0.00115 0.07466 -0.00023 0.079 0.0037 C 0.08733 0.0111 0.0974 0.0118 0.10712 0.01318 C 0.12882 0.00902 0.12292 0.01226 0.13525 0 C 0.13785 -0.01017 0.13507 -0.00138 0.14098 -0.01318 C 0.14341 -0.01804 0.14792 -0.02821 0.14792 -0.02821 C 0.15 -0.04232 0.15504 -0.05481 0.15643 -0.06938 C 0.16025 -0.10846 0.15643 -0.09181 0.16059 -0.10869 C 0.16198 -0.12072 0.16736 -0.12974 0.1592 -0.13691 C 0.16077 -0.14963 0.16354 -0.15564 0.16771 -0.16697 C 0.17153 -0.15148 0.175 -0.13598 0.17761 -0.12003 C 0.17657 -0.11054 0.17622 -0.10106 0.17466 -0.09181 C 0.17431 -0.08904 0.17188 -0.08719 0.17188 -0.08441 C 0.17188 -0.04741 0.17327 -0.06845 0.17604 -0.0525 C 0.17865 -0.03839 0.17952 -0.01919 0.18455 -0.00555 C 0.18768 0.00278 0.19341 0.0111 0.19723 0.01874 C 0.19861 0.02151 0.20191 0.01989 0.20434 0.02059 C 0.21285 0.01943 0.22136 0.01943 0.22969 0.01689 C 0.26007 0.0074 0.25018 -0.10592 0.27327 -0.15194 C 0.2724 -0.15564 0.26997 -0.15934 0.27049 -0.16327 C 0.27084 -0.16512 0.27396 -0.16327 0.27466 -0.16142 C 0.27604 -0.15749 0.27552 -0.15263 0.27604 -0.14824 C 0.27934 -0.11841 0.27604 -0.15333 0.28039 -0.10129 C 0.28316 -0.06683 0.28386 -0.03446 0.29306 -0.00185 C 0.29549 0.00671 0.29584 0.01758 0.30295 0.02244 C 0.30712 0.02521 0.31389 0.02683 0.31841 0.02822 C 0.33525 0.02452 0.33611 0.02521 0.34653 0.01133 C 0.34879 0.00208 0.35261 -0.00347 0.35643 -0.01133 C 0.35868 -0.03237 0.3632 -0.0525 0.36632 -0.07308 C 0.36771 -0.09459 0.36945 -0.11817 0.37466 -0.13876 C 0.37518 -0.145 0.37448 -0.15148 0.37604 -0.15749 C 0.37674 -0.1598 0.37709 -0.15263 0.37761 -0.15009 C 0.37917 -0.14315 0.379 -0.14431 0.38177 -0.13691 C 0.38264 -0.12627 0.38403 -0.11563 0.38455 -0.10499 C 0.38629 -0.06892 0.38716 -0.03469 0.39445 0 C 0.39549 0.00486 0.39705 0.01573 0.4 0.02059 C 0.40243 0.02475 0.40573 0.02822 0.40851 0.03192 C 0.41111 0.03539 0.41493 0.03585 0.41841 0.03747 C 0.43334 0.04417 0.44931 0.0451 0.46493 0.04695 C 0.47466 0.05019 0.48455 0.05111 0.49445 0.0525 C 0.5066 0.05042 0.51493 0.05111 0.52535 0.0451 C 0.53212 0.04117 0.53559 0.03261 0.54236 0.02822 C 0.55365 0.00509 0.55417 -0.02012 0.55782 -0.04694 C 0.55539 -0.05342 0.55313 -0.05851 0.54931 -0.06383 C 0.5474 -0.07123 0.54271 -0.08163 0.53802 -0.08626 C 0.53646 -0.08788 0.52934 -0.09065 0.52674 -0.09181 C 0.51007 -0.10707 0.49341 -0.11124 0.47327 -0.11447 C 0.4658 -0.11933 0.425 -0.11979 0.42396 -0.12003 C 0.39809 -0.11632 0.3724 -0.11262 0.34653 -0.10869 C 0.3092 -0.0962 0.18334 -0.09944 0.18316 -0.09944 C 0.15452 -0.09875 0.12587 -0.09829 0.09723 -0.09759 C 0.09532 -0.0969 0.09358 -0.0962 0.09167 -0.09574 C 0.08924 -0.09505 0.08455 -0.09389 0.08455 -0.09389 C 0.0658 -0.07608 0.04532 -0.08348 0.02118 -0.08256 C 0.00851 -0.08048 0.01372 -0.08071 0.00573 -0.08071 " pathEditMode="relative" ptsTypes="ffffffffffffffffffffffffffffffffffffffffffffffffffffffffffffffffA">
                                      <p:cBhvr>
                                        <p:cTn id="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278 -0.01133 0.00521 -0.02336 0.0099 -0.03376 C 0.01181 -0.03793 0.01493 -0.04093 0.01702 -0.04509 C 0.02379 -0.07215 0.02865 -0.0999 0.03386 -0.12766 C 0.03664 -0.14292 0.04236 -0.15726 0.04514 -0.17252 C 0.04914 -0.15633 0.04809 -0.1383 0.05209 -0.12188 C 0.05261 -0.11632 0.05278 -0.11054 0.05365 -0.10499 C 0.05417 -0.10106 0.05643 -0.09389 0.05643 -0.09389 C 0.05782 -0.07123 0.05938 -0.04972 0.06493 -0.02821 C 0.06598 -0.02451 0.06598 -0.02012 0.06771 -0.01688 C 0.06945 -0.01364 0.0717 -0.01087 0.07327 -0.0074 C 0.07639 -0.00115 0.07466 -0.00023 0.079 0.0037 C 0.08733 0.0111 0.0974 0.0118 0.10712 0.01318 C 0.12882 0.00902 0.12292 0.01226 0.13525 0 C 0.13785 -0.01017 0.13507 -0.00138 0.14098 -0.01318 C 0.14341 -0.01804 0.14792 -0.02821 0.14792 -0.02821 C 0.15 -0.04232 0.15504 -0.05481 0.15643 -0.06938 C 0.16025 -0.10846 0.15643 -0.09181 0.16059 -0.10869 C 0.16198 -0.12072 0.16736 -0.12974 0.1592 -0.13691 C 0.16077 -0.14963 0.16354 -0.15564 0.16771 -0.16697 C 0.17153 -0.15148 0.175 -0.13598 0.17761 -0.12003 C 0.17657 -0.11054 0.17622 -0.10106 0.17466 -0.09181 C 0.17431 -0.08904 0.17188 -0.08719 0.17188 -0.08441 C 0.17188 -0.04741 0.17327 -0.06845 0.17604 -0.0525 C 0.17865 -0.03839 0.17952 -0.01919 0.18455 -0.00555 C 0.18768 0.00278 0.19341 0.0111 0.19723 0.01874 C 0.19861 0.02151 0.20191 0.01989 0.20434 0.02059 C 0.21285 0.01943 0.22136 0.01943 0.22969 0.01689 C 0.26007 0.0074 0.25018 -0.10592 0.27327 -0.15194 C 0.2724 -0.15564 0.26997 -0.15934 0.27049 -0.16327 C 0.27084 -0.16512 0.27396 -0.16327 0.27466 -0.16142 C 0.27604 -0.15749 0.27552 -0.15263 0.27604 -0.14824 C 0.27934 -0.11841 0.27604 -0.15333 0.28039 -0.10129 C 0.28316 -0.06683 0.28386 -0.03446 0.29306 -0.00185 C 0.29549 0.00671 0.29584 0.01758 0.30295 0.02244 C 0.30712 0.02521 0.31389 0.02683 0.31841 0.02822 C 0.33525 0.02452 0.33611 0.02521 0.34653 0.01133 C 0.34879 0.00208 0.35261 -0.00347 0.35643 -0.01133 C 0.35868 -0.03237 0.3632 -0.0525 0.36632 -0.07308 C 0.36771 -0.09459 0.36945 -0.11817 0.37466 -0.13876 C 0.37518 -0.145 0.37448 -0.15148 0.37604 -0.15749 C 0.37674 -0.1598 0.37709 -0.15263 0.37761 -0.15009 C 0.37917 -0.14315 0.379 -0.14431 0.38177 -0.13691 C 0.38264 -0.12627 0.38403 -0.11563 0.38455 -0.10499 C 0.38629 -0.06892 0.38716 -0.03469 0.39445 0 C 0.39549 0.00486 0.39705 0.01573 0.4 0.02059 C 0.40243 0.02475 0.40573 0.02822 0.40851 0.03192 C 0.41111 0.03539 0.41493 0.03585 0.41841 0.03747 C 0.43334 0.04417 0.44931 0.0451 0.46493 0.04695 C 0.47466 0.05019 0.48455 0.05111 0.49445 0.0525 C 0.5066 0.05042 0.51493 0.05111 0.52535 0.0451 C 0.53212 0.04117 0.53559 0.03261 0.54236 0.02822 C 0.55365 0.00509 0.55417 -0.02012 0.55782 -0.04694 C 0.55539 -0.05342 0.55313 -0.05851 0.54931 -0.06383 C 0.5474 -0.07123 0.54271 -0.08163 0.53802 -0.08626 C 0.53646 -0.08788 0.52934 -0.09065 0.52674 -0.09181 C 0.51007 -0.10707 0.49341 -0.11124 0.47327 -0.11447 C 0.4658 -0.11933 0.425 -0.11979 0.42396 -0.12003 C 0.39809 -0.11632 0.3724 -0.11262 0.34653 -0.10869 C 0.3092 -0.0962 0.18334 -0.09944 0.18316 -0.09944 C 0.15452 -0.09875 0.12587 -0.09829 0.09723 -0.09759 C 0.09532 -0.0969 0.09358 -0.0962 0.09167 -0.09574 C 0.08924 -0.09505 0.08455 -0.09389 0.08455 -0.09389 C 0.0658 -0.07608 0.04532 -0.08348 0.02118 -0.08256 C 0.00851 -0.08048 0.01372 -0.08071 0.00573 -0.08071 " pathEditMode="relative" ptsTypes="ffffffffffffffffffffffffffffffffffffffffffffffffffffffffffffffffA">
                                      <p:cBhvr>
                                        <p:cTn id="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лыбающееся лицо 3"/>
          <p:cNvSpPr/>
          <p:nvPr/>
        </p:nvSpPr>
        <p:spPr>
          <a:xfrm>
            <a:off x="1571604" y="3214686"/>
            <a:ext cx="714380" cy="857256"/>
          </a:xfrm>
          <a:prstGeom prst="smileyFac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лыбающееся лицо 4"/>
          <p:cNvSpPr/>
          <p:nvPr/>
        </p:nvSpPr>
        <p:spPr>
          <a:xfrm>
            <a:off x="2428860" y="3214686"/>
            <a:ext cx="714380" cy="857256"/>
          </a:xfrm>
          <a:prstGeom prst="smileyFac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лыбающееся лицо 6"/>
          <p:cNvSpPr/>
          <p:nvPr/>
        </p:nvSpPr>
        <p:spPr>
          <a:xfrm>
            <a:off x="3214678" y="3214686"/>
            <a:ext cx="714380" cy="857256"/>
          </a:xfrm>
          <a:prstGeom prst="smileyFac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000496" y="2428868"/>
            <a:ext cx="45719" cy="228601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6215074" y="3929066"/>
            <a:ext cx="214314" cy="428628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лыбающееся лицо 9"/>
          <p:cNvSpPr/>
          <p:nvPr/>
        </p:nvSpPr>
        <p:spPr>
          <a:xfrm>
            <a:off x="6429388" y="3429000"/>
            <a:ext cx="714380" cy="857256"/>
          </a:xfrm>
          <a:prstGeom prst="smileyFac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6357950" y="3214686"/>
            <a:ext cx="285752" cy="35719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00362-61B0-4598-94FD-60A4CC8C4921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441 -0.01457 -0.02378 -0.01827 -0.04236 -0.02266 C -0.12118 -0.02174 -0.17517 -0.02336 -0.24514 -0.01318 C -0.25156 -0.0111 -0.25677 -0.00763 -0.26336 -0.00578 C -0.26649 -0.00162 -0.27014 0.00139 -0.27326 0.00555 C -0.27448 0.00717 -0.275 0.00925 -0.27604 0.0111 C -0.27639 0.0118 -0.27708 0.01226 -0.2776 0.01295 L -0.19166 -0.06383 L -0.16059 -0.06383 L -0.01267 -0.00185 " pathEditMode="relative" ptsTypes="ffffffAAAA">
                                      <p:cBhvr>
                                        <p:cTn id="6" dur="28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2900"/>
                                  </p:stCondLst>
                                  <p:childTnLst>
                                    <p:animMotion origin="layout" path="M -0.00885 -0.0636 C -0.01406 -0.08788 -0.03403 -0.1087 -0.04843 -0.12373 C -0.05834 -0.13391 -0.04965 -0.12928 -0.05815 -0.13298 C -0.07326 -0.15218 -0.08472 -0.16351 -0.10469 -0.1723 C -0.1231 -0.18895 -0.14514 -0.19033 -0.16667 -0.19496 C -0.18299 -0.20352 -0.20139 -0.2019 -0.21875 -0.20629 C -0.23994 -0.20421 -0.25747 -0.20537 -0.27657 -0.19681 C -0.29167 -0.17623 -0.30869 -0.16443 -0.32153 -0.14061 C -0.32448 -0.13506 -0.33125 -0.12188 -0.33421 -0.11795 C -0.33698 -0.11425 -0.34271 -0.10685 -0.34271 -0.10685 C -0.34601 -0.07933 -0.34705 -0.08118 -0.3441 -0.04857 C -0.34375 -0.0451 -0.34219 -0.04232 -0.34132 -0.03909 C -0.33924 -0.03076 -0.33785 -0.00995 -0.33004 -0.00532 C -0.31216 0.00532 -0.2823 0.00301 -0.26528 0.00393 C -0.25469 0.00856 -0.24254 0.00786 -0.23143 0.00948 C -0.21823 0.01572 -0.22275 0.01364 -0.22726 0.00763 " pathEditMode="relative" ptsTypes="fffffffffffffffA">
                                      <p:cBhvr>
                                        <p:cTn id="8" dur="18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лыбающееся лицо 3"/>
          <p:cNvSpPr/>
          <p:nvPr/>
        </p:nvSpPr>
        <p:spPr>
          <a:xfrm>
            <a:off x="3000364" y="2500306"/>
            <a:ext cx="714380" cy="857256"/>
          </a:xfrm>
          <a:prstGeom prst="smileyFac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узел 5"/>
          <p:cNvSpPr/>
          <p:nvPr/>
        </p:nvSpPr>
        <p:spPr>
          <a:xfrm>
            <a:off x="3500430" y="2857496"/>
            <a:ext cx="214314" cy="35719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3643306" y="3000372"/>
            <a:ext cx="357190" cy="285752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узел 7"/>
          <p:cNvSpPr/>
          <p:nvPr/>
        </p:nvSpPr>
        <p:spPr>
          <a:xfrm>
            <a:off x="3714744" y="2714620"/>
            <a:ext cx="285752" cy="285752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лыбающееся лицо 8"/>
          <p:cNvSpPr/>
          <p:nvPr/>
        </p:nvSpPr>
        <p:spPr>
          <a:xfrm>
            <a:off x="2214546" y="2571744"/>
            <a:ext cx="714380" cy="785818"/>
          </a:xfrm>
          <a:prstGeom prst="smileyFac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лыбающееся лицо 9"/>
          <p:cNvSpPr/>
          <p:nvPr/>
        </p:nvSpPr>
        <p:spPr>
          <a:xfrm>
            <a:off x="1428728" y="2571744"/>
            <a:ext cx="714380" cy="785818"/>
          </a:xfrm>
          <a:prstGeom prst="smileyFac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лыбающееся лицо 10"/>
          <p:cNvSpPr/>
          <p:nvPr/>
        </p:nvSpPr>
        <p:spPr>
          <a:xfrm>
            <a:off x="642910" y="2643182"/>
            <a:ext cx="714380" cy="785818"/>
          </a:xfrm>
          <a:prstGeom prst="smileyFac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143372" y="2071678"/>
            <a:ext cx="45719" cy="228601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8001024" y="2643182"/>
            <a:ext cx="285752" cy="785818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Равнобедренный треугольник 14"/>
          <p:cNvSpPr/>
          <p:nvPr/>
        </p:nvSpPr>
        <p:spPr>
          <a:xfrm>
            <a:off x="6215074" y="2643182"/>
            <a:ext cx="285752" cy="785818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Равнобедренный треугольник 15"/>
          <p:cNvSpPr/>
          <p:nvPr/>
        </p:nvSpPr>
        <p:spPr>
          <a:xfrm>
            <a:off x="4714876" y="2643182"/>
            <a:ext cx="285752" cy="785818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00362-61B0-4598-94FD-60A4CC8C4921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295 0.0081 0.00833 0.02845 0.01545 0.03377 C 0.02587 0.04163 0.04462 0.04256 0.05625 0.0451 C 0.06944 0.04811 0.08246 0.05065 0.09583 0.0525 C 0.10972 0.0562 0.10955 0.05713 0.1309 0.05065 C 0.13732 0.04857 0.14045 0.04001 0.14653 0.03747 C 0.15191 0.02683 0.16406 0.01989 0.17326 0.01689 C 0.18055 0.0111 0.18507 0.00417 0.19288 0 C 0.19739 -0.00855 0.20677 -0.01757 0.21406 -0.02243 C 0.23055 -0.0444 0.24444 -0.0599 0.26753 -0.06753 C 0.28767 -0.06614 0.29253 -0.06545 0.30851 -0.06198 C 0.3191 -0.05203 0.30451 -0.06498 0.31962 -0.05435 C 0.32344 -0.05157 0.32691 -0.04787 0.3309 -0.04509 C 0.33472 -0.04255 0.33837 -0.04001 0.34219 -0.03746 C 0.34687 -0.03446 0.34948 -0.02867 0.35486 -0.02636 C 0.35937 -0.0222 0.36232 -0.01734 0.36753 -0.01503 C 0.3717 -0.00971 0.37708 -0.00832 0.3816 -0.0037 C 0.38767 0.00255 0.3941 0.00995 0.40139 0.01318 C 0.42743 0.03909 0.46215 0.05088 0.49427 0.05435 C 0.50503 0.05319 0.51614 0.05343 0.52673 0.05065 C 0.52864 0.05019 0.52934 0.04672 0.5309 0.0451 C 0.5375 0.03747 0.54462 0.03076 0.55069 0.02244 C 0.55121 0.01758 0.55364 -0.00393 0.55347 -0.0074 C 0.5526 -0.02914 0.53941 -0.04186 0.52812 -0.05435 C 0.52361 -0.0592 0.51753 -0.06753 0.51267 -0.07123 C 0.51094 -0.07262 0.50885 -0.07215 0.50694 -0.07308 C 0.50451 -0.07423 0.50208 -0.07539 0.5 -0.07701 C 0.48993 -0.0851 0.48316 -0.10176 0.47187 -0.10684 C 0.47048 -0.10823 0.46927 -0.11054 0.46753 -0.11077 C 0.4651 -0.11124 0.44184 -0.10546 0.43941 -0.10499 C 0.43125 -0.10222 0.41996 -0.10014 0.41267 -0.09389 C 0.40156 -0.08418 0.40104 -0.07978 0.39288 -0.06938 C 0.38958 -0.05828 0.38663 -0.05689 0.3816 -0.04694 C 0.37569 -0.03538 0.37222 -0.01989 0.36753 -0.0074 C 0.36319 0.00417 0.36337 0.01689 0.35625 0.02637 C 0.35243 0.04394 0.34861 0.04487 0.3408 0.05828 C 0.33976 0.06013 0.33941 0.06244 0.33802 0.06383 C 0.33264 0.06869 0.32187 0.07146 0.31545 0.07308 C 0.31215 0.07401 0.30885 0.0747 0.30555 0.07516 C 0.29705 0.07655 0.28021 0.07886 0.28021 0.07886 C 0.26111 0.08534 0.25521 0.08141 0.22951 0.07886 C 0.22396 0.06753 0.23021 0.0784 0.21962 0.06753 C 0.21545 0.06337 0.21094 0.05736 0.20694 0.0525 C 0.20069 0.03539 0.20486 0.04047 0.19722 0.03377 C 0.19583 0.03076 0.19462 0.02729 0.19288 0.02452 C 0.19184 0.0229 0.18976 0.02244 0.18871 0.02059 C 0.18472 0.01295 0.18212 0.00255 0.17882 -0.00555 C 0.17344 -0.01873 0.16371 -0.03214 0.15625 -0.04324 C 0.14896 -0.05411 0.13941 -0.07354 0.12951 -0.08071 C 0.11302 -0.0925 0.09653 -0.10106 0.07882 -0.10869 C 0.05503 -0.10777 0.02552 -0.11008 0.00139 -0.09944 C -0.00417 -0.1006 -0.0099 -0.10106 -0.01545 -0.10314 C -0.01962 -0.10476 -0.02188 -0.11239 -0.02674 -0.11447 C -0.02813 -0.11632 -0.02917 -0.11956 -0.03108 -0.12003 C -0.03785 -0.12211 -0.04202 -0.11447 -0.04792 -0.11262 C -0.06615 -0.10661 -0.08316 -0.09736 -0.10139 -0.09181 C -0.1132 -0.08163 -0.1066 -0.08325 -0.12118 -0.08811 C -0.11632 -0.09227 -0.11563 -0.09459 -0.10851 -0.08996 C -0.10695 -0.08904 -0.10573 -0.08441 -0.10573 -0.08441 " pathEditMode="relative" ptsTypes="ffffffffffffffffffffffffffffffffffffffffffffffffffffffffffA">
                                      <p:cBhvr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295 0.0081 0.00833 0.02845 0.01545 0.03377 C 0.02587 0.04163 0.04462 0.04256 0.05625 0.0451 C 0.06944 0.04811 0.08246 0.05065 0.09583 0.0525 C 0.10972 0.0562 0.10955 0.05713 0.1309 0.05065 C 0.13732 0.04857 0.14045 0.04001 0.14653 0.03747 C 0.15191 0.02683 0.16406 0.01989 0.17326 0.01689 C 0.18055 0.0111 0.18507 0.00417 0.19288 0 C 0.19739 -0.00855 0.20677 -0.01757 0.21406 -0.02243 C 0.23055 -0.0444 0.24444 -0.0599 0.26753 -0.06753 C 0.28767 -0.06614 0.29253 -0.06545 0.30851 -0.06198 C 0.3191 -0.05203 0.30451 -0.06498 0.31962 -0.05435 C 0.32344 -0.05157 0.32691 -0.04787 0.3309 -0.04509 C 0.33472 -0.04255 0.33837 -0.04001 0.34219 -0.03746 C 0.34687 -0.03446 0.34948 -0.02867 0.35486 -0.02636 C 0.35937 -0.0222 0.36232 -0.01734 0.36753 -0.01503 C 0.3717 -0.00971 0.37708 -0.00832 0.3816 -0.0037 C 0.38767 0.00255 0.3941 0.00995 0.40139 0.01318 C 0.42743 0.03909 0.46215 0.05088 0.49427 0.05435 C 0.50503 0.05319 0.51614 0.05343 0.52673 0.05065 C 0.52864 0.05019 0.52934 0.04672 0.5309 0.0451 C 0.5375 0.03747 0.54462 0.03076 0.55069 0.02244 C 0.55121 0.01758 0.55364 -0.00393 0.55347 -0.0074 C 0.5526 -0.02914 0.53941 -0.04186 0.52812 -0.05435 C 0.52361 -0.0592 0.51753 -0.06753 0.51267 -0.07123 C 0.51094 -0.07262 0.50885 -0.07215 0.50694 -0.07308 C 0.50451 -0.07423 0.50208 -0.07539 0.5 -0.07701 C 0.48993 -0.0851 0.48316 -0.10176 0.47187 -0.10684 C 0.47048 -0.10823 0.46927 -0.11054 0.46753 -0.11077 C 0.4651 -0.11124 0.44184 -0.10546 0.43941 -0.10499 C 0.43125 -0.10222 0.41996 -0.10014 0.41267 -0.09389 C 0.40156 -0.08418 0.40104 -0.07978 0.39288 -0.06938 C 0.38958 -0.05828 0.38663 -0.05689 0.3816 -0.04694 C 0.37569 -0.03538 0.37222 -0.01989 0.36753 -0.0074 C 0.36319 0.00417 0.36337 0.01689 0.35625 0.02637 C 0.35243 0.04394 0.34861 0.04487 0.3408 0.05828 C 0.33976 0.06013 0.33941 0.06244 0.33802 0.06383 C 0.33264 0.06869 0.32187 0.07146 0.31545 0.07308 C 0.31215 0.07401 0.30885 0.0747 0.30555 0.07516 C 0.29705 0.07655 0.28021 0.07886 0.28021 0.07886 C 0.26111 0.08534 0.25521 0.08141 0.22951 0.07886 C 0.22396 0.06753 0.23021 0.0784 0.21962 0.06753 C 0.21545 0.06337 0.21094 0.05736 0.20694 0.0525 C 0.20069 0.03539 0.20486 0.04047 0.19722 0.03377 C 0.19583 0.03076 0.19462 0.02729 0.19288 0.02452 C 0.19184 0.0229 0.18976 0.02244 0.18871 0.02059 C 0.18472 0.01295 0.18212 0.00255 0.17882 -0.00555 C 0.17344 -0.01873 0.16371 -0.03214 0.15625 -0.04324 C 0.14896 -0.05411 0.13941 -0.07354 0.12951 -0.08071 C 0.11302 -0.0925 0.09653 -0.10106 0.07882 -0.10869 C 0.05503 -0.10777 0.02552 -0.11008 0.00139 -0.09944 C -0.00417 -0.1006 -0.0099 -0.10106 -0.01545 -0.10314 C -0.01962 -0.10476 -0.02188 -0.11239 -0.02674 -0.11447 C -0.02813 -0.11632 -0.02917 -0.11956 -0.03108 -0.12003 C -0.03785 -0.12211 -0.04202 -0.11447 -0.04792 -0.11262 C -0.06615 -0.10661 -0.08316 -0.09736 -0.10139 -0.09181 C -0.1132 -0.08163 -0.1066 -0.08325 -0.12118 -0.08811 C -0.11632 -0.09227 -0.11563 -0.09459 -0.10851 -0.08996 C -0.10695 -0.08904 -0.10573 -0.08441 -0.10573 -0.08441 " pathEditMode="relative" ptsTypes="ffffffffffffffffffffffffffffffffffffffffffffffffffffffffffA">
                                      <p:cBhvr>
                                        <p:cTn id="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295 0.0081 0.00833 0.02845 0.01545 0.03377 C 0.02587 0.04163 0.04462 0.04256 0.05625 0.0451 C 0.06944 0.04811 0.08246 0.05065 0.09583 0.0525 C 0.10972 0.0562 0.10955 0.05713 0.1309 0.05065 C 0.13732 0.04857 0.14045 0.04001 0.14653 0.03747 C 0.15191 0.02683 0.16406 0.01989 0.17326 0.01689 C 0.18055 0.0111 0.18507 0.00417 0.19288 0 C 0.19739 -0.00855 0.20677 -0.01757 0.21406 -0.02243 C 0.23055 -0.0444 0.24444 -0.0599 0.26753 -0.06753 C 0.28767 -0.06614 0.29253 -0.06545 0.30851 -0.06198 C 0.3191 -0.05203 0.30451 -0.06498 0.31962 -0.05435 C 0.32344 -0.05157 0.32691 -0.04787 0.3309 -0.04509 C 0.33472 -0.04255 0.33837 -0.04001 0.34219 -0.03746 C 0.34687 -0.03446 0.34948 -0.02867 0.35486 -0.02636 C 0.35937 -0.0222 0.36232 -0.01734 0.36753 -0.01503 C 0.3717 -0.00971 0.37708 -0.00832 0.3816 -0.0037 C 0.38767 0.00255 0.3941 0.00995 0.40139 0.01318 C 0.42743 0.03909 0.46215 0.05088 0.49427 0.05435 C 0.50503 0.05319 0.51614 0.05343 0.52673 0.05065 C 0.52864 0.05019 0.52934 0.04672 0.5309 0.0451 C 0.5375 0.03747 0.54462 0.03076 0.55069 0.02244 C 0.55121 0.01758 0.55364 -0.00393 0.55347 -0.0074 C 0.5526 -0.02914 0.53941 -0.04186 0.52812 -0.05435 C 0.52361 -0.0592 0.51753 -0.06753 0.51267 -0.07123 C 0.51094 -0.07262 0.50885 -0.07215 0.50694 -0.07308 C 0.50451 -0.07423 0.50208 -0.07539 0.5 -0.07701 C 0.48993 -0.0851 0.48316 -0.10176 0.47187 -0.10684 C 0.47048 -0.10823 0.46927 -0.11054 0.46753 -0.11077 C 0.4651 -0.11124 0.44184 -0.10546 0.43941 -0.10499 C 0.43125 -0.10222 0.41996 -0.10014 0.41267 -0.09389 C 0.40156 -0.08418 0.40104 -0.07978 0.39288 -0.06938 C 0.38958 -0.05828 0.38663 -0.05689 0.3816 -0.04694 C 0.37569 -0.03538 0.37222 -0.01989 0.36753 -0.0074 C 0.36319 0.00417 0.36337 0.01689 0.35625 0.02637 C 0.35243 0.04394 0.34861 0.04487 0.3408 0.05828 C 0.33976 0.06013 0.33941 0.06244 0.33802 0.06383 C 0.33264 0.06869 0.32187 0.07146 0.31545 0.07308 C 0.31215 0.07401 0.30885 0.0747 0.30555 0.07516 C 0.29705 0.07655 0.28021 0.07886 0.28021 0.07886 C 0.26111 0.08534 0.25521 0.08141 0.22951 0.07886 C 0.22396 0.06753 0.23021 0.0784 0.21962 0.06753 C 0.21545 0.06337 0.21094 0.05736 0.20694 0.0525 C 0.20069 0.03539 0.20486 0.04047 0.19722 0.03377 C 0.19583 0.03076 0.19462 0.02729 0.19288 0.02452 C 0.19184 0.0229 0.18976 0.02244 0.18871 0.02059 C 0.18472 0.01295 0.18212 0.00255 0.17882 -0.00555 C 0.17344 -0.01873 0.16371 -0.03214 0.15625 -0.04324 C 0.14896 -0.05411 0.13941 -0.07354 0.12951 -0.08071 C 0.11302 -0.0925 0.09653 -0.10106 0.07882 -0.10869 C 0.05503 -0.10777 0.02552 -0.11008 0.00139 -0.09944 C -0.00417 -0.1006 -0.0099 -0.10106 -0.01545 -0.10314 C -0.01962 -0.10476 -0.02188 -0.11239 -0.02674 -0.11447 C -0.02813 -0.11632 -0.02917 -0.11956 -0.03108 -0.12003 C -0.03785 -0.12211 -0.04202 -0.11447 -0.04792 -0.11262 C -0.06615 -0.10661 -0.08316 -0.09736 -0.10139 -0.09181 C -0.1132 -0.08163 -0.1066 -0.08325 -0.12118 -0.08811 C -0.11632 -0.09227 -0.11563 -0.09459 -0.10851 -0.08996 C -0.10695 -0.08904 -0.10573 -0.08441 -0.10573 -0.08441 " pathEditMode="relative" ptsTypes="ffffffffffffffffffffffffffffffffffffffffffffffffffffffffffA">
                                      <p:cBhvr>
                                        <p:cTn id="10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295 0.0081 0.00833 0.02845 0.01545 0.03377 C 0.02587 0.04163 0.04462 0.04256 0.05625 0.0451 C 0.06944 0.04811 0.08246 0.05065 0.09583 0.0525 C 0.10972 0.0562 0.10955 0.05713 0.1309 0.05065 C 0.13732 0.04857 0.14045 0.04001 0.14653 0.03747 C 0.15191 0.02683 0.16406 0.01989 0.17326 0.01689 C 0.18055 0.0111 0.18507 0.00417 0.19288 0 C 0.19739 -0.00855 0.20677 -0.01757 0.21406 -0.02243 C 0.23055 -0.0444 0.24444 -0.0599 0.26753 -0.06753 C 0.28767 -0.06614 0.29253 -0.06545 0.30851 -0.06198 C 0.3191 -0.05203 0.30451 -0.06498 0.31962 -0.05435 C 0.32344 -0.05157 0.32691 -0.04787 0.3309 -0.04509 C 0.33472 -0.04255 0.33837 -0.04001 0.34219 -0.03746 C 0.34687 -0.03446 0.34948 -0.02867 0.35486 -0.02636 C 0.35937 -0.0222 0.36232 -0.01734 0.36753 -0.01503 C 0.3717 -0.00971 0.37708 -0.00832 0.3816 -0.0037 C 0.38767 0.00255 0.3941 0.00995 0.40139 0.01318 C 0.42743 0.03909 0.46215 0.05088 0.49427 0.05435 C 0.50503 0.05319 0.51614 0.05343 0.52673 0.05065 C 0.52864 0.05019 0.52934 0.04672 0.5309 0.0451 C 0.5375 0.03747 0.54462 0.03076 0.55069 0.02244 C 0.55121 0.01758 0.55364 -0.00393 0.55347 -0.0074 C 0.5526 -0.02914 0.53941 -0.04186 0.52812 -0.05435 C 0.52361 -0.0592 0.51753 -0.06753 0.51267 -0.07123 C 0.51094 -0.07262 0.50885 -0.07215 0.50694 -0.07308 C 0.50451 -0.07423 0.50208 -0.07539 0.5 -0.07701 C 0.48993 -0.0851 0.48316 -0.10176 0.47187 -0.10684 C 0.47048 -0.10823 0.46927 -0.11054 0.46753 -0.11077 C 0.4651 -0.11124 0.44184 -0.10546 0.43941 -0.10499 C 0.43125 -0.10222 0.41996 -0.10014 0.41267 -0.09389 C 0.40156 -0.08418 0.40104 -0.07978 0.39288 -0.06938 C 0.38958 -0.05828 0.38663 -0.05689 0.3816 -0.04694 C 0.37569 -0.03538 0.37222 -0.01989 0.36753 -0.0074 C 0.36319 0.00417 0.36337 0.01689 0.35625 0.02637 C 0.35243 0.04394 0.34861 0.04487 0.3408 0.05828 C 0.33976 0.06013 0.33941 0.06244 0.33802 0.06383 C 0.33264 0.06869 0.32187 0.07146 0.31545 0.07308 C 0.31215 0.07401 0.30885 0.0747 0.30555 0.07516 C 0.29705 0.07655 0.28021 0.07886 0.28021 0.07886 C 0.26111 0.08534 0.25521 0.08141 0.22951 0.07886 C 0.22396 0.06753 0.23021 0.0784 0.21962 0.06753 C 0.21545 0.06337 0.21094 0.05736 0.20694 0.0525 C 0.20069 0.03539 0.20486 0.04047 0.19722 0.03377 C 0.19583 0.03076 0.19462 0.02729 0.19288 0.02452 C 0.19184 0.0229 0.18976 0.02244 0.18871 0.02059 C 0.18472 0.01295 0.18212 0.00255 0.17882 -0.00555 C 0.17344 -0.01873 0.16371 -0.03214 0.15625 -0.04324 C 0.14896 -0.05411 0.13941 -0.07354 0.12951 -0.08071 C 0.11302 -0.0925 0.09653 -0.10106 0.07882 -0.10869 C 0.05503 -0.10777 0.02552 -0.11008 0.00139 -0.09944 C -0.00417 -0.1006 -0.0099 -0.10106 -0.01545 -0.10314 C -0.01962 -0.10476 -0.02188 -0.11239 -0.02674 -0.11447 C -0.02813 -0.11632 -0.02917 -0.11956 -0.03108 -0.12003 C -0.03785 -0.12211 -0.04202 -0.11447 -0.04792 -0.11262 C -0.06615 -0.10661 -0.08316 -0.09736 -0.10139 -0.09181 C -0.1132 -0.08163 -0.1066 -0.08325 -0.12118 -0.08811 C -0.11632 -0.09227 -0.11563 -0.09459 -0.10851 -0.08996 C -0.10695 -0.08904 -0.10573 -0.08441 -0.10573 -0.08441 " pathEditMode="relative" ptsTypes="ffffffffffffffffffffffffffffffffffffffffffffffffffffffffffA">
                                      <p:cBhvr>
                                        <p:cTn id="12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</TotalTime>
  <Words>6</Words>
  <Application>Microsoft Office PowerPoint</Application>
  <PresentationFormat>Экран (4:3)</PresentationFormat>
  <Paragraphs>6</Paragraphs>
  <Slides>6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урок "Человек добрый житель Вселенной"</dc:title>
  <dc:creator>Ишкильдин И.Н.</dc:creator>
  <cp:lastModifiedBy>User</cp:lastModifiedBy>
  <cp:revision>24</cp:revision>
  <dcterms:created xsi:type="dcterms:W3CDTF">2011-09-22T14:07:20Z</dcterms:created>
  <dcterms:modified xsi:type="dcterms:W3CDTF">2012-01-20T19:28:22Z</dcterms:modified>
</cp:coreProperties>
</file>