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9" autoAdjust="0"/>
    <p:restoredTop sz="94626" autoAdjust="0"/>
  </p:normalViewPr>
  <p:slideViewPr>
    <p:cSldViewPr>
      <p:cViewPr varScale="1">
        <p:scale>
          <a:sx n="60" d="100"/>
          <a:sy n="60" d="100"/>
        </p:scale>
        <p:origin x="-76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2" d="100"/>
          <a:sy n="42" d="100"/>
        </p:scale>
        <p:origin x="-2172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7CB1D-B52B-4294-9E7A-329DAE70ED77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F46CB4-5A4C-4800-8C83-DF0979309F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FB7FD2-95D1-46EB-961F-12CD494FACFF}" type="datetimeFigureOut">
              <a:rPr lang="ru-RU" smtClean="0"/>
              <a:pPr/>
              <a:t>07.02.2013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33CD3B3-BEDC-4912-A014-9BF52B41F80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71480"/>
            <a:ext cx="8229600" cy="1828800"/>
          </a:xfrm>
        </p:spPr>
        <p:txBody>
          <a:bodyPr/>
          <a:lstStyle/>
          <a:p>
            <a:r>
              <a:rPr lang="ru-RU" dirty="0" smtClean="0"/>
              <a:t>Жить </a:t>
            </a:r>
            <a:r>
              <a:rPr lang="ru-RU" dirty="0" err="1" smtClean="0"/>
              <a:t>ВМЕсте</a:t>
            </a:r>
            <a:r>
              <a:rPr lang="ru-RU" dirty="0" smtClean="0"/>
              <a:t> – это целая наука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2500306"/>
            <a:ext cx="6400800" cy="1752600"/>
          </a:xfrm>
        </p:spPr>
        <p:txBody>
          <a:bodyPr/>
          <a:lstStyle/>
          <a:p>
            <a:pPr algn="r"/>
            <a:r>
              <a:rPr lang="ru-RU" dirty="0" smtClean="0"/>
              <a:t>Е.Л. Шварц.</a:t>
            </a:r>
            <a:endParaRPr lang="ru-RU" dirty="0"/>
          </a:p>
        </p:txBody>
      </p:sp>
      <p:pic>
        <p:nvPicPr>
          <p:cNvPr id="5" name="Рисунок 4" descr="1322570785_1310040061_sem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48" y="2714620"/>
            <a:ext cx="4762500" cy="3533775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 descr="769842941.jpg"/>
          <p:cNvPicPr>
            <a:picLocks noGrp="1" noChangeAspect="1"/>
          </p:cNvPicPr>
          <p:nvPr>
            <p:ph type="pic" idx="1"/>
          </p:nvPr>
        </p:nvPicPr>
        <p:blipFill>
          <a:blip r:embed="rId2" cstate="print"/>
          <a:srcRect t="1852" b="1852"/>
          <a:stretch>
            <a:fillRect/>
          </a:stretch>
        </p:blipFill>
        <p:spPr>
          <a:xfrm>
            <a:off x="0" y="0"/>
            <a:ext cx="9198980" cy="664371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Знаете ли Вы…..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3600" dirty="0" smtClean="0"/>
              <a:t>Что такое семья?</a:t>
            </a:r>
          </a:p>
          <a:p>
            <a:pPr>
              <a:buNone/>
            </a:pPr>
            <a:r>
              <a:rPr lang="ru-RU" dirty="0" smtClean="0"/>
              <a:t>            </a:t>
            </a:r>
          </a:p>
          <a:p>
            <a:pPr>
              <a:buNone/>
            </a:pPr>
            <a:r>
              <a:rPr lang="ru-RU" dirty="0" smtClean="0"/>
              <a:t>          </a:t>
            </a:r>
            <a:r>
              <a:rPr lang="ru-RU" sz="3600" dirty="0" smtClean="0"/>
              <a:t>Всегда ли была семья?</a:t>
            </a:r>
          </a:p>
          <a:p>
            <a:pPr>
              <a:buNone/>
            </a:pPr>
            <a:r>
              <a:rPr lang="ru-RU" dirty="0" smtClean="0"/>
              <a:t>                    </a:t>
            </a:r>
          </a:p>
          <a:p>
            <a:pPr>
              <a:buNone/>
            </a:pPr>
            <a:r>
              <a:rPr lang="ru-RU" dirty="0" smtClean="0"/>
              <a:t>                                  </a:t>
            </a:r>
            <a:r>
              <a:rPr lang="ru-RU" sz="3600" dirty="0" smtClean="0"/>
              <a:t>Чем отличается      современная      </a:t>
            </a:r>
          </a:p>
          <a:p>
            <a:pPr>
              <a:buNone/>
            </a:pPr>
            <a:r>
              <a:rPr lang="ru-RU" sz="3600" dirty="0" smtClean="0"/>
              <a:t>                        семья от семьи прошлого</a:t>
            </a:r>
            <a:r>
              <a:rPr lang="ru-RU" sz="3200" dirty="0" smtClean="0"/>
              <a:t>?                                              </a:t>
            </a:r>
            <a:endParaRPr lang="ru-RU" sz="3200" dirty="0"/>
          </a:p>
        </p:txBody>
      </p:sp>
      <p:pic>
        <p:nvPicPr>
          <p:cNvPr id="4" name="Рисунок 3" descr="идеальная-семья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5072074"/>
            <a:ext cx="2534400" cy="15840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 хотите узнать…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+mj-lt"/>
                <a:cs typeface="Aharoni" pitchFamily="2" charset="-79"/>
              </a:rPr>
              <a:t>Нужна ли семья современному человеку?</a:t>
            </a:r>
          </a:p>
          <a:p>
            <a:pPr>
              <a:buNone/>
            </a:pPr>
            <a:r>
              <a:rPr lang="ru-RU" dirty="0" smtClean="0">
                <a:latin typeface="+mj-lt"/>
                <a:cs typeface="Aharoni" pitchFamily="2" charset="-79"/>
              </a:rPr>
              <a:t>      </a:t>
            </a:r>
          </a:p>
          <a:p>
            <a:pPr>
              <a:buNone/>
            </a:pPr>
            <a:r>
              <a:rPr lang="ru-RU" dirty="0" smtClean="0">
                <a:latin typeface="+mj-lt"/>
                <a:cs typeface="Aharoni" pitchFamily="2" charset="-79"/>
              </a:rPr>
              <a:t>           Есть ли будущее у семьи?</a:t>
            </a:r>
          </a:p>
          <a:p>
            <a:pPr>
              <a:buNone/>
            </a:pPr>
            <a:r>
              <a:rPr lang="ru-RU" dirty="0" smtClean="0">
                <a:latin typeface="+mj-lt"/>
                <a:cs typeface="Aharoni" pitchFamily="2" charset="-79"/>
              </a:rPr>
              <a:t>                </a:t>
            </a:r>
          </a:p>
          <a:p>
            <a:pPr>
              <a:buNone/>
            </a:pPr>
            <a:r>
              <a:rPr lang="ru-RU" dirty="0" smtClean="0">
                <a:latin typeface="+mj-lt"/>
                <a:cs typeface="Aharoni" pitchFamily="2" charset="-79"/>
              </a:rPr>
              <a:t>                        Как традиционные религии  </a:t>
            </a:r>
          </a:p>
          <a:p>
            <a:pPr>
              <a:buNone/>
            </a:pPr>
            <a:r>
              <a:rPr lang="ru-RU" dirty="0" smtClean="0">
                <a:latin typeface="+mj-lt"/>
                <a:cs typeface="Aharoni" pitchFamily="2" charset="-79"/>
              </a:rPr>
              <a:t>                         России  относятся к семье?</a:t>
            </a:r>
            <a:endParaRPr lang="ru-RU" dirty="0">
              <a:latin typeface="+mj-lt"/>
              <a:cs typeface="Aharoni" pitchFamily="2" charset="-79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596" y="2214554"/>
            <a:ext cx="8229600" cy="1828800"/>
          </a:xfrm>
        </p:spPr>
        <p:txBody>
          <a:bodyPr/>
          <a:lstStyle/>
          <a:p>
            <a:r>
              <a:rPr lang="ru-RU" dirty="0" smtClean="0"/>
              <a:t>Семья, как много в этом слове…</a:t>
            </a:r>
            <a:endParaRPr lang="ru-RU" dirty="0"/>
          </a:p>
        </p:txBody>
      </p:sp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500034" y="714356"/>
            <a:ext cx="8072494" cy="1752600"/>
          </a:xfrm>
        </p:spPr>
        <p:txBody>
          <a:bodyPr>
            <a:normAutofit/>
          </a:bodyPr>
          <a:lstStyle/>
          <a:p>
            <a:r>
              <a:rPr lang="ru-RU" sz="4800" i="1" dirty="0" smtClean="0">
                <a:solidFill>
                  <a:srgbClr val="7030A0"/>
                </a:solidFill>
              </a:rPr>
              <a:t>Приходите на проект</a:t>
            </a:r>
            <a:endParaRPr lang="ru-RU" sz="4800" i="1" dirty="0">
              <a:solidFill>
                <a:srgbClr val="7030A0"/>
              </a:solidFill>
            </a:endParaRPr>
          </a:p>
        </p:txBody>
      </p:sp>
      <p:sp>
        <p:nvSpPr>
          <p:cNvPr id="5" name="Волна 4"/>
          <p:cNvSpPr/>
          <p:nvPr/>
        </p:nvSpPr>
        <p:spPr>
          <a:xfrm>
            <a:off x="3286116" y="4429132"/>
            <a:ext cx="5286412" cy="2143140"/>
          </a:xfrm>
          <a:prstGeom prst="wav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Выбирайте группы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dreamstime_s_632927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8596" y="1785926"/>
            <a:ext cx="3345190" cy="2880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bg2">
              <a:lumMod val="5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«Социологи»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929058" y="1500174"/>
            <a:ext cx="49292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Проводят интервью «Что значит семья в вашей жизни и семейные традиции»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786446" y="3429000"/>
            <a:ext cx="1071570" cy="11430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4000496" y="4714884"/>
            <a:ext cx="46434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 Black" pitchFamily="34" charset="0"/>
              </a:rPr>
              <a:t>Пишут статью в газету о современной семье с учётом интервью,  создают </a:t>
            </a:r>
            <a:r>
              <a:rPr lang="ru-RU" dirty="0" err="1" smtClean="0">
                <a:latin typeface="Arial Black" pitchFamily="34" charset="0"/>
              </a:rPr>
              <a:t>фотожурнал</a:t>
            </a:r>
            <a:r>
              <a:rPr lang="ru-RU" dirty="0" smtClean="0">
                <a:latin typeface="Arial Black" pitchFamily="34" charset="0"/>
              </a:rPr>
              <a:t> и кулинарную книгу с традиционными семейными рецептами  участников проекта.</a:t>
            </a:r>
            <a:endParaRPr lang="ru-RU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55876366_a3f2f2936cd2edc6181c091e55ffebc4-jpe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43504" y="1714488"/>
            <a:ext cx="3730263" cy="3240000"/>
          </a:xfr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«ИСКУССТВОВЕДЫ»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428596" y="1785926"/>
            <a:ext cx="4429156" cy="2786082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latin typeface="Arial Black" pitchFamily="34" charset="0"/>
                <a:cs typeface="Aharoni" pitchFamily="2" charset="-79"/>
              </a:rPr>
              <a:t>Знакомятся с музыкальными и литературными произведениями и выбирают произведения о семье</a:t>
            </a:r>
            <a:endParaRPr lang="ru-RU" sz="2000" dirty="0"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285852" y="4429132"/>
            <a:ext cx="714380" cy="164307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214546" y="5072074"/>
            <a:ext cx="4500594" cy="14287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Разрабатывают викторину и концертные номера</a:t>
            </a:r>
            <a:endParaRPr lang="ru-RU" sz="28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image00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5720" y="4286256"/>
            <a:ext cx="3510000" cy="2160000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«ИСТОРИКИ»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57158" y="1571612"/>
            <a:ext cx="4143404" cy="250033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Arial Black" pitchFamily="34" charset="0"/>
              </a:rPr>
              <a:t>Изучают семейные традиции наших предков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857752" y="4000504"/>
            <a:ext cx="4000528" cy="24288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Разыгрывают историческую сценку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Arial Black" pitchFamily="34" charset="0"/>
            </a:endParaRPr>
          </a:p>
        </p:txBody>
      </p:sp>
      <p:sp>
        <p:nvSpPr>
          <p:cNvPr id="12" name="Выгнутая вверх стрелка 11"/>
          <p:cNvSpPr/>
          <p:nvPr/>
        </p:nvSpPr>
        <p:spPr>
          <a:xfrm>
            <a:off x="4500562" y="2500306"/>
            <a:ext cx="2286016" cy="1285884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«ФУТУРОЛОГИ»</a:t>
            </a:r>
            <a:endParaRPr lang="ru-RU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9" descr="C:\Documents and Settings\user\Рабочий стол\КАРТИНКИ\проектир.интел\b76847465d2b[1]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161" t="8640" b="7559"/>
          <a:stretch>
            <a:fillRect/>
          </a:stretch>
        </p:blipFill>
        <p:spPr bwMode="auto">
          <a:xfrm>
            <a:off x="5572132" y="2643182"/>
            <a:ext cx="3261708" cy="279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Овал 5"/>
          <p:cNvSpPr/>
          <p:nvPr/>
        </p:nvSpPr>
        <p:spPr>
          <a:xfrm>
            <a:off x="571472" y="1643050"/>
            <a:ext cx="4500594" cy="264320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Размышляют о семье в будущем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00034" y="4786322"/>
            <a:ext cx="4786346" cy="1714512"/>
          </a:xfrm>
          <a:prstGeom prst="roundRect">
            <a:avLst/>
          </a:prstGeom>
          <a:solidFill>
            <a:srgbClr val="92D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Arial Black" pitchFamily="34" charset="0"/>
              </a:rPr>
              <a:t>Представляют эссе, сочинения, рисунки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2143108" y="4286256"/>
            <a:ext cx="1285884" cy="500066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2357454"/>
          </a:xfrm>
        </p:spPr>
        <p:txBody>
          <a:bodyPr>
            <a:normAutofit/>
          </a:bodyPr>
          <a:lstStyle/>
          <a:p>
            <a:r>
              <a:rPr lang="ru-RU" dirty="0" smtClean="0"/>
              <a:t>В конце увлекательной работы нас ждёт праздник</a:t>
            </a:r>
            <a:br>
              <a:rPr lang="ru-RU" dirty="0" smtClean="0"/>
            </a:br>
            <a:r>
              <a:rPr lang="ru-RU" dirty="0" smtClean="0"/>
              <a:t>«ДЕНЬ СЕМЬИ»</a:t>
            </a:r>
            <a:endParaRPr lang="ru-RU" dirty="0"/>
          </a:p>
        </p:txBody>
      </p:sp>
      <p:pic>
        <p:nvPicPr>
          <p:cNvPr id="4" name="Содержимое 3" descr="10250174-nz-n-n--n-n---noen-n---n-n--n-n--------n-n---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357422" y="3071810"/>
            <a:ext cx="4378379" cy="3240000"/>
          </a:xfr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107</TotalTime>
  <Words>168</Words>
  <Application>Microsoft Office PowerPoint</Application>
  <PresentationFormat>Экран (4:3)</PresentationFormat>
  <Paragraphs>32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Апекс</vt:lpstr>
      <vt:lpstr>Жить ВМЕсте – это целая наука</vt:lpstr>
      <vt:lpstr>Знаете ли Вы…..</vt:lpstr>
      <vt:lpstr>Вы хотите узнать…</vt:lpstr>
      <vt:lpstr>Семья, как много в этом слове…</vt:lpstr>
      <vt:lpstr>«Социологи»</vt:lpstr>
      <vt:lpstr>«ИСКУССТВОВЕДЫ»</vt:lpstr>
      <vt:lpstr>«ИСТОРИКИ»</vt:lpstr>
      <vt:lpstr>«ФУТУРОЛОГИ»</vt:lpstr>
      <vt:lpstr>В конце увлекательной работы нас ждёт праздник «ДЕНЬ СЕМЬИ»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Жить ВМЕсте – это целая наука</dc:title>
  <dc:creator>Your User Name</dc:creator>
  <cp:lastModifiedBy>Наталья</cp:lastModifiedBy>
  <cp:revision>18</cp:revision>
  <dcterms:created xsi:type="dcterms:W3CDTF">2013-02-02T14:20:50Z</dcterms:created>
  <dcterms:modified xsi:type="dcterms:W3CDTF">2013-02-07T18:08:30Z</dcterms:modified>
</cp:coreProperties>
</file>