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7859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Игры на развитие дыхания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1857388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«Воздух - это источник жизни... Легко дышать - значить чувствовать себя здоровым и свободным .»</a:t>
            </a:r>
          </a:p>
          <a:p>
            <a:r>
              <a:rPr lang="ru-RU" sz="2400" i="1" dirty="0" err="1" smtClean="0"/>
              <a:t>Инаят</a:t>
            </a:r>
            <a:r>
              <a:rPr lang="ru-RU" sz="2400" i="1" dirty="0" smtClean="0"/>
              <a:t> Хан </a:t>
            </a:r>
            <a:r>
              <a:rPr lang="ru-RU" sz="2400" i="1" dirty="0" err="1" smtClean="0"/>
              <a:t>Хидаят</a:t>
            </a:r>
            <a:endParaRPr lang="ru-RU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555712" y="5373216"/>
            <a:ext cx="59250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Презентацию выполнили воспитатели ГБДОУ д/с №67</a:t>
            </a:r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 Красногвардейского района г. Санкт-Петербург:</a:t>
            </a:r>
          </a:p>
          <a:p>
            <a:pPr algn="r"/>
            <a:r>
              <a:rPr lang="ru-RU" dirty="0" smtClean="0"/>
              <a:t> </a:t>
            </a:r>
            <a:r>
              <a:rPr lang="ru-RU" dirty="0" err="1" smtClean="0"/>
              <a:t>Копошилова</a:t>
            </a:r>
            <a:r>
              <a:rPr lang="ru-RU" dirty="0"/>
              <a:t> </a:t>
            </a:r>
            <a:r>
              <a:rPr lang="ru-RU" dirty="0" smtClean="0"/>
              <a:t>И.И.</a:t>
            </a:r>
          </a:p>
          <a:p>
            <a:pPr algn="r"/>
            <a:r>
              <a:rPr lang="ru-RU" dirty="0"/>
              <a:t> </a:t>
            </a:r>
            <a:r>
              <a:rPr lang="ru-RU" dirty="0" smtClean="0"/>
              <a:t>Богданова О.С.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4614866" cy="655620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/>
              <a:t>Развитие дыхания </a:t>
            </a:r>
            <a:endParaRPr lang="ru-RU" sz="4000" i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614866" cy="46910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Развитие дыхания у детей важно не только для формирования речи и правильной дикции, но и для здоровья малыша в целом. Если ребенок дышит неправильно, то это отразиться на всех системах и органах, ведь именно кислород питает их, приводит в действие.</a:t>
            </a:r>
            <a:endParaRPr lang="ru-RU" sz="2400" dirty="0"/>
          </a:p>
        </p:txBody>
      </p:sp>
      <p:pic>
        <p:nvPicPr>
          <p:cNvPr id="7" name="Содержимое 6" descr="легкие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00694" y="1785926"/>
            <a:ext cx="3143272" cy="25832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02786"/>
            <a:ext cx="554461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</a:p>
          <a:p>
            <a:r>
              <a:rPr lang="ru-RU" sz="2000" dirty="0" smtClean="0"/>
              <a:t>С </a:t>
            </a:r>
            <a:r>
              <a:rPr lang="ru-RU" sz="2000" dirty="0" smtClean="0"/>
              <a:t>детьми дошкольного возраста полезно проводить ежедневно (в зависимости от возраста от 2 до 6 минут ) следующие игры :                          - Дуть на лёгкие шарики, карандаши, катать их по столу; </a:t>
            </a:r>
          </a:p>
          <a:p>
            <a:r>
              <a:rPr lang="ru-RU" sz="2000" dirty="0" smtClean="0"/>
              <a:t>- Пускать в таз с водой уток, лебедей, лодки, корабли;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Играть </a:t>
            </a:r>
            <a:r>
              <a:rPr lang="ru-RU" sz="2000" dirty="0" smtClean="0"/>
              <a:t>на детских духовых инструментах(дудочках, губных гармошках);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Дуть на привязанные к натянутой нитке комки ваты, на лёгких бумажных птичек;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Сдувать со стола, с руки снежинки(бумажные) пушинки и т.п.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Надувать резиновые игрушки , шары; делать мыльные пузыри;</a:t>
            </a:r>
          </a:p>
          <a:p>
            <a:r>
              <a:rPr lang="ru-RU" sz="2000" dirty="0" smtClean="0"/>
              <a:t>-  Дуть вверх , не давая упасть вниз пушинке, ватке, мыльному пузырю, и т. п.;</a:t>
            </a:r>
          </a:p>
          <a:p>
            <a:pPr marL="285750" indent="-285750">
              <a:buFontTx/>
              <a:buChar char="-"/>
            </a:pPr>
            <a:endParaRPr lang="ru-RU" sz="2000" dirty="0" smtClean="0"/>
          </a:p>
          <a:p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976418"/>
            <a:ext cx="3395724" cy="25467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066428"/>
            <a:ext cx="3419872" cy="25649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311387"/>
            <a:ext cx="738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развитие правильного дыхания</a:t>
            </a:r>
          </a:p>
        </p:txBody>
      </p:sp>
    </p:spTree>
    <p:extLst>
      <p:ext uri="{BB962C8B-B14F-4D97-AF65-F5344CB8AC3E}">
        <p14:creationId xmlns:p14="http://schemas.microsoft.com/office/powerpoint/2010/main" val="4989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/>
              <a:t>Цель дыхательного упражнения «ЛАБИРИНТ»: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Увеличить объем дыхания, нормализовать его ритм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Выработать плавный, длительный, экономный выдох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Активизировать работу мышц губ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Во время проведения описанных игр и упражнений необходим постоянный контроль педагога за правильностью дыхания.</a:t>
            </a:r>
          </a:p>
          <a:p>
            <a:endParaRPr lang="ru-RU" dirty="0"/>
          </a:p>
        </p:txBody>
      </p:sp>
      <p:pic>
        <p:nvPicPr>
          <p:cNvPr id="5" name="Содержимое 4" descr="DSC_01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132856"/>
            <a:ext cx="4666680" cy="35000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u="sng" dirty="0" smtClean="0"/>
              <a:t>Оборудование для Игры "Лабиринт" </a:t>
            </a:r>
            <a:br>
              <a:rPr lang="ru-RU" i="1" u="sng" dirty="0" smtClean="0"/>
            </a:br>
            <a:endParaRPr lang="ru-RU" i="1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714348" y="1571612"/>
            <a:ext cx="2743200" cy="457200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Для игры мы использовали : лабиринт (сделан на основе картонной коробки с вырезанными ходами из плотного картона )   "шарик" сделанный из бумаги или фольги (можно использовать и мячик от настольного тенниса).</a:t>
            </a:r>
            <a:endParaRPr lang="ru-RU" sz="2400" dirty="0"/>
          </a:p>
        </p:txBody>
      </p:sp>
      <p:pic>
        <p:nvPicPr>
          <p:cNvPr id="5" name="Содержимое 4" descr="DSC_01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45493"/>
            <a:ext cx="5111750" cy="3833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u="sng" dirty="0" smtClean="0"/>
              <a:t>Привила проведения игры «ЛАБИРИНТ»: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642911" y="1285860"/>
            <a:ext cx="8043890" cy="150019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игру может играть несколько человек по очереди. С помощью дыхания вывести шарик из лабиринта. Лабиринт устроен так, что бы во время игры ребёнку приходилось дуть с разной силой (в процессе игры следить за дыханием ребёнка: вдох должен быть через нос, а выдох через рот; щёки не  надувать! ) Также в игре идет закрепление названий геометрических фигур, цветов, предложить  </a:t>
            </a:r>
            <a:r>
              <a:rPr lang="ru-RU" err="1" smtClean="0"/>
              <a:t>самомассаж</a:t>
            </a:r>
            <a:r>
              <a:rPr lang="ru-RU" smtClean="0"/>
              <a:t>  ладоней.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22786"/>
            <a:ext cx="4040188" cy="30301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296284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032250" y="1676400"/>
            <a:ext cx="5111750" cy="4572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dirty="0" smtClean="0"/>
          </a:p>
          <a:p>
            <a:pPr lvl="7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190</TotalTime>
  <Words>310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Constantia</vt:lpstr>
      <vt:lpstr>Times New Roman</vt:lpstr>
      <vt:lpstr>Wingdings 2</vt:lpstr>
      <vt:lpstr>Поток</vt:lpstr>
      <vt:lpstr> Игры на развитие дыхания </vt:lpstr>
      <vt:lpstr>Развитие дыхания </vt:lpstr>
      <vt:lpstr>Презентация PowerPoint</vt:lpstr>
      <vt:lpstr>Цель дыхательного упражнения «ЛАБИРИНТ»: </vt:lpstr>
      <vt:lpstr>Оборудование для Игры "Лабиринт"  </vt:lpstr>
      <vt:lpstr>Привила проведения игры «ЛАБИРИНТ»: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на развитие дыхания «ЛАБИРИНТ»</dc:title>
  <cp:lastModifiedBy>user</cp:lastModifiedBy>
  <cp:revision>25</cp:revision>
  <dcterms:modified xsi:type="dcterms:W3CDTF">2015-02-13T14:48:10Z</dcterms:modified>
</cp:coreProperties>
</file>