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852D8F-C419-4B74-B440-1D691601B398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ABB23-98EF-44FC-8D32-1774F22B90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4000">
              <a:schemeClr val="bg2">
                <a:tint val="80000"/>
                <a:satMod val="400000"/>
                <a:alpha val="56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1828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Связь заглавия и</a:t>
            </a:r>
            <a:br>
              <a:rPr lang="ru-RU" sz="600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главной мысли текста.</a:t>
            </a:r>
            <a:endParaRPr lang="ru-RU" sz="6000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643182"/>
            <a:ext cx="28945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chemeClr val="tx2"/>
                </a:solidFill>
              </a:rPr>
              <a:t>Кокованя</a:t>
            </a:r>
            <a:endParaRPr lang="ru-RU" sz="4400" b="1" dirty="0" smtClean="0">
              <a:solidFill>
                <a:schemeClr val="tx2"/>
              </a:solidFill>
            </a:endParaRPr>
          </a:p>
          <a:p>
            <a:r>
              <a:rPr lang="ru-RU" sz="4400" b="1" dirty="0" err="1" smtClean="0">
                <a:solidFill>
                  <a:schemeClr val="tx2"/>
                </a:solidFill>
              </a:rPr>
              <a:t>Мурёнка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chemeClr val="tx2"/>
                </a:solidFill>
              </a:rPr>
              <a:t>Козлик  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714884"/>
            <a:ext cx="2555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chemeClr val="tx2"/>
                </a:solidFill>
              </a:rPr>
              <a:t>Дарёнка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24580" name="Picture 4" descr="http://img.mgshare.com/userfiles/files/mediaget/ru/30092012/b172d8103dc26f5e47f9ff78fd474f4e96f4b4d3/screenshots/screensho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40"/>
            <a:ext cx="4000528" cy="3000396"/>
          </a:xfrm>
          <a:prstGeom prst="rect">
            <a:avLst/>
          </a:prstGeom>
          <a:noFill/>
        </p:spPr>
      </p:pic>
      <p:pic>
        <p:nvPicPr>
          <p:cNvPr id="24582" name="Picture 6" descr="http://khvload.com/uploads/posts/2011-01/1294324951_big.jpg"/>
          <p:cNvPicPr>
            <a:picLocks noChangeAspect="1" noChangeArrowheads="1"/>
          </p:cNvPicPr>
          <p:nvPr/>
        </p:nvPicPr>
        <p:blipFill>
          <a:blip r:embed="rId3"/>
          <a:srcRect l="34091" t="13235" r="18181" b="44853"/>
          <a:stretch>
            <a:fillRect/>
          </a:stretch>
        </p:blipFill>
        <p:spPr bwMode="auto">
          <a:xfrm>
            <a:off x="6215074" y="3000372"/>
            <a:ext cx="100013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olyan.net/uploads/forum/thumbs/1205712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2437594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714356"/>
            <a:ext cx="3574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Чистописание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2071678"/>
            <a:ext cx="5591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Дд</a:t>
            </a:r>
            <a:r>
              <a:rPr lang="ru-RU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sz="32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Ддд</a:t>
            </a:r>
            <a:r>
              <a:rPr lang="en-US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32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Дуд</a:t>
            </a:r>
            <a:r>
              <a:rPr lang="ru-RU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Дед    </a:t>
            </a:r>
            <a:r>
              <a:rPr lang="ru-RU" sz="32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Ддв</a:t>
            </a:r>
            <a:endParaRPr lang="ru-RU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2928934"/>
            <a:ext cx="4958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Дарёнка</a:t>
            </a:r>
            <a:r>
              <a:rPr lang="ru-RU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Дания    Давид</a:t>
            </a:r>
            <a:endParaRPr lang="ru-RU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http://chezcoxinelle.free.fr/animal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643446"/>
            <a:ext cx="1414439" cy="200449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71480"/>
          <a:ext cx="8286808" cy="3571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404"/>
                <a:gridCol w="4143404"/>
              </a:tblGrid>
              <a:tr h="35719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2.     Жили в лесу бельчонок и его друг ёжик. Однажды пришёл к ним зайчик.  Он позвал их   собирать  грибы. Друзья собрали много грибов. 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7" name="Picture 13" descr="http://img-fotki.yandex.ru/get/5003/tatyana2q8-medvedeva.123/0_534b0_bc5fa8f6_XL"/>
          <p:cNvPicPr>
            <a:picLocks noChangeAspect="1" noChangeArrowheads="1"/>
          </p:cNvPicPr>
          <p:nvPr/>
        </p:nvPicPr>
        <p:blipFill>
          <a:blip r:embed="rId3"/>
          <a:srcRect t="10462"/>
          <a:stretch>
            <a:fillRect/>
          </a:stretch>
        </p:blipFill>
        <p:spPr bwMode="auto">
          <a:xfrm>
            <a:off x="0" y="4284287"/>
            <a:ext cx="2155830" cy="2573713"/>
          </a:xfrm>
          <a:prstGeom prst="rect">
            <a:avLst/>
          </a:prstGeom>
          <a:noFill/>
        </p:spPr>
      </p:pic>
      <p:pic>
        <p:nvPicPr>
          <p:cNvPr id="1041" name="Picture 17" descr="http://fotoramki.in/jivotnye/clipart-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4071942"/>
            <a:ext cx="2143140" cy="2610000"/>
          </a:xfrm>
          <a:prstGeom prst="rect">
            <a:avLst/>
          </a:prstGeom>
          <a:noFill/>
        </p:spPr>
      </p:pic>
      <p:pic>
        <p:nvPicPr>
          <p:cNvPr id="1043" name="Picture 19" descr="http://img-fotki.yandex.ru/get/6620/114259404.7e4/0_9ce01_a1b0a72f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143512"/>
            <a:ext cx="1009640" cy="1482909"/>
          </a:xfrm>
          <a:prstGeom prst="rect">
            <a:avLst/>
          </a:prstGeom>
          <a:noFill/>
        </p:spPr>
      </p:pic>
      <p:pic>
        <p:nvPicPr>
          <p:cNvPr id="1045" name="Picture 21" descr="http://img-fotki.yandex.ru/get/6623/114259404.7e5/0_9ce28_1315b758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5357826"/>
            <a:ext cx="1071538" cy="1291054"/>
          </a:xfrm>
          <a:prstGeom prst="rect">
            <a:avLst/>
          </a:prstGeom>
          <a:noFill/>
        </p:spPr>
      </p:pic>
      <p:pic>
        <p:nvPicPr>
          <p:cNvPr id="1047" name="Picture 23" descr="http://img10.proshkolu.ru/content/media/pic/std/4000000/3285000/3284044-7e9dd40d400803a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857760"/>
            <a:ext cx="1776497" cy="2190747"/>
          </a:xfrm>
          <a:prstGeom prst="rect">
            <a:avLst/>
          </a:prstGeom>
          <a:noFill/>
        </p:spPr>
      </p:pic>
      <p:pic>
        <p:nvPicPr>
          <p:cNvPr id="1049" name="Picture 25" descr="http://img-fotki.yandex.ru/get/6519/114259404.7e6/0_9ce56_1971fa77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500702"/>
            <a:ext cx="793755" cy="85725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42910" y="642918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   Жили в лесу бельчонок и его друг ёжик.   Над лесом пролетел самолёт.   К бельчонку пришёл в гости зайчик.   У ёжика была книга. В лесу выросли грибы.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Признаки текста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1285860"/>
            <a:ext cx="8229600" cy="500066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 Предложения в тексте связаны по __________.  Они все на одну ______.</a:t>
            </a:r>
          </a:p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 К тексту можно подобрать ____________.</a:t>
            </a:r>
          </a:p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Все предложения в тексте имеют ___________.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4. Все предложения в тексте имеют  ________________________________.</a:t>
            </a:r>
          </a:p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В тексте есть части: _________________________.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1142984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смыслу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643050"/>
            <a:ext cx="103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тему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428868"/>
            <a:ext cx="198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заголовок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3286124"/>
            <a:ext cx="1728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границы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572008"/>
            <a:ext cx="392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определенное место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7887" y="5500702"/>
            <a:ext cx="5236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начало, середина, концовка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http://chezcoxinelle.free.fr/animal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643446"/>
            <a:ext cx="1414439" cy="200449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571480"/>
          <a:ext cx="8286808" cy="3571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404"/>
                <a:gridCol w="4143404"/>
              </a:tblGrid>
              <a:tr h="35719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2.     Жили в лесу бельчонок и его друг ёжик. Однажды пришёл к ним зайчик.  Он позвал их   собирать  грибы. Друзья собрали много грибов. 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7" name="Picture 13" descr="http://img-fotki.yandex.ru/get/5003/tatyana2q8-medvedeva.123/0_534b0_bc5fa8f6_XL"/>
          <p:cNvPicPr>
            <a:picLocks noChangeAspect="1" noChangeArrowheads="1"/>
          </p:cNvPicPr>
          <p:nvPr/>
        </p:nvPicPr>
        <p:blipFill>
          <a:blip r:embed="rId3"/>
          <a:srcRect t="10462"/>
          <a:stretch>
            <a:fillRect/>
          </a:stretch>
        </p:blipFill>
        <p:spPr bwMode="auto">
          <a:xfrm>
            <a:off x="0" y="4284287"/>
            <a:ext cx="2155830" cy="2573713"/>
          </a:xfrm>
          <a:prstGeom prst="rect">
            <a:avLst/>
          </a:prstGeom>
          <a:noFill/>
        </p:spPr>
      </p:pic>
      <p:pic>
        <p:nvPicPr>
          <p:cNvPr id="1041" name="Picture 17" descr="http://fotoramki.in/jivotnye/clipart-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4071942"/>
            <a:ext cx="2143140" cy="2610000"/>
          </a:xfrm>
          <a:prstGeom prst="rect">
            <a:avLst/>
          </a:prstGeom>
          <a:noFill/>
        </p:spPr>
      </p:pic>
      <p:pic>
        <p:nvPicPr>
          <p:cNvPr id="1043" name="Picture 19" descr="http://img-fotki.yandex.ru/get/6620/114259404.7e4/0_9ce01_a1b0a72f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143512"/>
            <a:ext cx="1009640" cy="1482909"/>
          </a:xfrm>
          <a:prstGeom prst="rect">
            <a:avLst/>
          </a:prstGeom>
          <a:noFill/>
        </p:spPr>
      </p:pic>
      <p:pic>
        <p:nvPicPr>
          <p:cNvPr id="1045" name="Picture 21" descr="http://img-fotki.yandex.ru/get/6623/114259404.7e5/0_9ce28_1315b758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5357826"/>
            <a:ext cx="1071538" cy="1291054"/>
          </a:xfrm>
          <a:prstGeom prst="rect">
            <a:avLst/>
          </a:prstGeom>
          <a:noFill/>
        </p:spPr>
      </p:pic>
      <p:pic>
        <p:nvPicPr>
          <p:cNvPr id="1047" name="Picture 23" descr="http://img10.proshkolu.ru/content/media/pic/std/4000000/3285000/3284044-7e9dd40d400803a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857760"/>
            <a:ext cx="1776497" cy="2190747"/>
          </a:xfrm>
          <a:prstGeom prst="rect">
            <a:avLst/>
          </a:prstGeom>
          <a:noFill/>
        </p:spPr>
      </p:pic>
      <p:pic>
        <p:nvPicPr>
          <p:cNvPr id="1049" name="Picture 25" descr="http://img-fotki.yandex.ru/get/6519/114259404.7e6/0_9ce56_1971fa77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500702"/>
            <a:ext cx="793755" cy="85725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42910" y="642918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   Жили в лесу бельчонок и его друг ёжик.   Над лесом пролетел самолёт.   К бельчонку пришёл в гости зайчик.   У ёжика была книга. В лесу выросли грибы.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http://chezcoxinelle.free.fr/animal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643446"/>
            <a:ext cx="1414439" cy="2004495"/>
          </a:xfrm>
          <a:prstGeom prst="rect">
            <a:avLst/>
          </a:prstGeom>
          <a:noFill/>
        </p:spPr>
      </p:pic>
      <p:pic>
        <p:nvPicPr>
          <p:cNvPr id="1037" name="Picture 13" descr="http://img-fotki.yandex.ru/get/5003/tatyana2q8-medvedeva.123/0_534b0_bc5fa8f6_XL"/>
          <p:cNvPicPr>
            <a:picLocks noChangeAspect="1" noChangeArrowheads="1"/>
          </p:cNvPicPr>
          <p:nvPr/>
        </p:nvPicPr>
        <p:blipFill>
          <a:blip r:embed="rId3"/>
          <a:srcRect t="10462"/>
          <a:stretch>
            <a:fillRect/>
          </a:stretch>
        </p:blipFill>
        <p:spPr bwMode="auto">
          <a:xfrm>
            <a:off x="0" y="4284287"/>
            <a:ext cx="2155830" cy="2573713"/>
          </a:xfrm>
          <a:prstGeom prst="rect">
            <a:avLst/>
          </a:prstGeom>
          <a:noFill/>
        </p:spPr>
      </p:pic>
      <p:pic>
        <p:nvPicPr>
          <p:cNvPr id="1041" name="Picture 17" descr="http://fotoramki.in/jivotnye/clipart-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9124" y="4071942"/>
            <a:ext cx="2143140" cy="2610000"/>
          </a:xfrm>
          <a:prstGeom prst="rect">
            <a:avLst/>
          </a:prstGeom>
          <a:noFill/>
        </p:spPr>
      </p:pic>
      <p:pic>
        <p:nvPicPr>
          <p:cNvPr id="1043" name="Picture 19" descr="http://img-fotki.yandex.ru/get/6620/114259404.7e4/0_9ce01_a1b0a72f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143512"/>
            <a:ext cx="1009640" cy="1482909"/>
          </a:xfrm>
          <a:prstGeom prst="rect">
            <a:avLst/>
          </a:prstGeom>
          <a:noFill/>
        </p:spPr>
      </p:pic>
      <p:pic>
        <p:nvPicPr>
          <p:cNvPr id="1045" name="Picture 21" descr="http://img-fotki.yandex.ru/get/6623/114259404.7e5/0_9ce28_1315b758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5357826"/>
            <a:ext cx="1071538" cy="1291054"/>
          </a:xfrm>
          <a:prstGeom prst="rect">
            <a:avLst/>
          </a:prstGeom>
          <a:noFill/>
        </p:spPr>
      </p:pic>
      <p:pic>
        <p:nvPicPr>
          <p:cNvPr id="1047" name="Picture 23" descr="http://img10.proshkolu.ru/content/media/pic/std/4000000/3285000/3284044-7e9dd40d400803a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857760"/>
            <a:ext cx="1776497" cy="2190747"/>
          </a:xfrm>
          <a:prstGeom prst="rect">
            <a:avLst/>
          </a:prstGeom>
          <a:noFill/>
        </p:spPr>
      </p:pic>
      <p:pic>
        <p:nvPicPr>
          <p:cNvPr id="1049" name="Picture 25" descr="http://img-fotki.yandex.ru/get/6519/114259404.7e6/0_9ce56_1971fa77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500702"/>
            <a:ext cx="793755" cy="85725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928662" y="1285860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Жили в лесу бельчонок и его друг ёжик. Однажды пришёл к ним зайчик.  Он позвал их   собирать  грибы. Друзья собрали много грибов. 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00042"/>
            <a:ext cx="2281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</a:rPr>
              <a:t>Друзья.</a:t>
            </a:r>
            <a:endParaRPr lang="ru-RU" sz="4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42918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         Клены оделись в багрянец. Иногда тихонько роняют свои резные листья. Внезапный порыв ветра безжалостно срывает осеннюю красу с грустных кленов.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         Как нежно выглядят золотые березки среди зеленых сосен. Они опустили ветки и печалятся, что скоро придут холода.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         Похожие на огромных великанов, раскинув ветки, стоят желто-зеленые дубы. </a:t>
            </a:r>
          </a:p>
        </p:txBody>
      </p:sp>
      <p:pic>
        <p:nvPicPr>
          <p:cNvPr id="1030" name="Picture 6" descr="http://portalik.flyfm.net/uploads/posts/2011-09/thumbs/1316274273_1316086129_1283282067_f_11421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558" y="4107844"/>
            <a:ext cx="3982268" cy="263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2857496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По лесному озеру плывут утки.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857232"/>
            <a:ext cx="465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Работа по учебнику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2000240"/>
            <a:ext cx="3127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С. 33  № 38</a:t>
            </a:r>
            <a:endParaRPr lang="ru-RU" sz="48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3794" name="Picture 2" descr="http://www.sbooks.ru/images/10202018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49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2412979" y="1500174"/>
            <a:ext cx="6731021" cy="4392612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all" normalizeH="0" baseline="0" noProof="0" dirty="0" smtClean="0">
                <a:ln w="9000" cmpd="sng">
                  <a:solidFill>
                    <a:schemeClr val="accent4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Я молодец!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4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all" normalizeH="0" baseline="0" noProof="0" dirty="0" smtClean="0">
                <a:ln w="9000" cmpd="sng">
                  <a:solidFill>
                    <a:schemeClr val="accent4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Мне нужно ещё поработать.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4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all" normalizeH="0" baseline="0" noProof="0" dirty="0" smtClean="0">
                <a:ln w="9000" cmpd="sng">
                  <a:solidFill>
                    <a:schemeClr val="accent4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Сегодня не мой день.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AutoNum type="arabicPeriod"/>
              <a:tabLst/>
              <a:defRPr/>
            </a:pPr>
            <a:endParaRPr kumimoji="0" lang="ru-RU" sz="26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71480"/>
            <a:ext cx="6617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Оцените свою работу на уроке: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642910" y="1285860"/>
            <a:ext cx="1214437" cy="1214438"/>
          </a:xfrm>
          <a:prstGeom prst="smileyFac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714348" y="2928934"/>
            <a:ext cx="1285875" cy="1214438"/>
          </a:xfrm>
          <a:prstGeom prst="smileyFace">
            <a:avLst>
              <a:gd name="adj" fmla="val 1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785786" y="4714884"/>
            <a:ext cx="1214438" cy="1214438"/>
          </a:xfrm>
          <a:prstGeom prst="smileyFace">
            <a:avLst>
              <a:gd name="adj" fmla="val -4653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4">
      <a:dk1>
        <a:srgbClr val="005390"/>
      </a:dk1>
      <a:lt1>
        <a:srgbClr val="9BE3FF"/>
      </a:lt1>
      <a:dk2>
        <a:srgbClr val="FEE7FF"/>
      </a:dk2>
      <a:lt2>
        <a:srgbClr val="003760"/>
      </a:lt2>
      <a:accent1>
        <a:srgbClr val="FEE7FF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00539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277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Связь заглавия и  главной мысли текста.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Workgroop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заглавия и  главной мысли текста.</dc:title>
  <dc:creator>Катерина</dc:creator>
  <cp:lastModifiedBy>ss</cp:lastModifiedBy>
  <cp:revision>14</cp:revision>
  <dcterms:created xsi:type="dcterms:W3CDTF">2013-09-30T15:48:30Z</dcterms:created>
  <dcterms:modified xsi:type="dcterms:W3CDTF">2013-10-01T05:23:06Z</dcterms:modified>
</cp:coreProperties>
</file>