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58" r:id="rId4"/>
    <p:sldId id="267" r:id="rId5"/>
    <p:sldId id="266" r:id="rId6"/>
    <p:sldId id="274" r:id="rId7"/>
    <p:sldId id="268" r:id="rId8"/>
    <p:sldId id="270" r:id="rId9"/>
    <p:sldId id="276" r:id="rId10"/>
    <p:sldId id="272" r:id="rId11"/>
    <p:sldId id="259" r:id="rId12"/>
    <p:sldId id="260" r:id="rId13"/>
    <p:sldId id="261" r:id="rId14"/>
    <p:sldId id="262" r:id="rId15"/>
    <p:sldId id="277" r:id="rId16"/>
    <p:sldId id="269" r:id="rId17"/>
    <p:sldId id="26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511E-1169-48D0-BFFE-EFB8456F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59D5D-6D77-491E-B1BB-4BFECE658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4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3331"/>
            <a:ext cx="1152991" cy="1624669"/>
          </a:xfrm>
          <a:prstGeom prst="rect">
            <a:avLst/>
          </a:prstGeom>
        </p:spPr>
      </p:pic>
      <p:pic>
        <p:nvPicPr>
          <p:cNvPr id="12" name="Рисунок 11" descr="8cd627d3af7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1832" y="5413053"/>
            <a:ext cx="1312168" cy="1444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5B80-1EC9-4215-B73A-F4A43617230E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BE72-CBAD-4BFF-A4A0-82B83A51901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5ebc5b5c72d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211517" cy="864863"/>
          </a:xfrm>
          <a:prstGeom prst="rect">
            <a:avLst/>
          </a:prstGeom>
        </p:spPr>
      </p:pic>
      <p:pic>
        <p:nvPicPr>
          <p:cNvPr id="9" name="Рисунок 8" descr="5ebc5b5c72d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0"/>
            <a:ext cx="4211517" cy="864863"/>
          </a:xfrm>
          <a:prstGeom prst="rect">
            <a:avLst/>
          </a:prstGeom>
        </p:spPr>
      </p:pic>
      <p:pic>
        <p:nvPicPr>
          <p:cNvPr id="10" name="Рисунок 9" descr="5ebc5b5c72d7.png"/>
          <p:cNvPicPr>
            <a:picLocks noChangeAspect="1"/>
          </p:cNvPicPr>
          <p:nvPr/>
        </p:nvPicPr>
        <p:blipFill>
          <a:blip r:embed="rId8" cstate="print"/>
          <a:srcRect r="80349"/>
          <a:stretch>
            <a:fillRect/>
          </a:stretch>
        </p:blipFill>
        <p:spPr>
          <a:xfrm>
            <a:off x="8316416" y="0"/>
            <a:ext cx="827584" cy="86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&#1056;&#1072;&#1073;&#1086;&#1095;&#1080;&#1081;%20&#1089;&#1090;&#1086;&#1083;\6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&#1056;&#1072;&#1073;&#1086;&#1095;&#1080;&#1081;%20&#1089;&#1090;&#1086;&#1083;\6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снежинки серы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20899832">
            <a:off x="5277613" y="445724"/>
            <a:ext cx="2449513" cy="1576388"/>
          </a:xfrm>
          <a:noFill/>
        </p:spPr>
      </p:pic>
      <p:pic>
        <p:nvPicPr>
          <p:cNvPr id="14350" name="Picture 14" descr="снежинки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929454" y="2857496"/>
            <a:ext cx="1785966" cy="2296242"/>
          </a:xfrm>
          <a:noFill/>
        </p:spPr>
      </p:pic>
      <p:pic>
        <p:nvPicPr>
          <p:cNvPr id="14351" name="Picture 15" descr="зе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24562">
            <a:off x="2486103" y="160035"/>
            <a:ext cx="182721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 descr="снежинки сер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2671525" cy="17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снеж=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720330"/>
            <a:ext cx="1303341" cy="12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 descr="снеж=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1428736"/>
            <a:ext cx="8747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снежиночка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643314"/>
            <a:ext cx="86836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зе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50519">
            <a:off x="4885242" y="4514629"/>
            <a:ext cx="2132094" cy="198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снежиноч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357430"/>
            <a:ext cx="1603375" cy="154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http://allforchildren.ru/pictures/snowman_s/snowman01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157751"/>
            <a:ext cx="1643042" cy="27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ChangeArrowheads="1"/>
          </p:cNvSpPr>
          <p:nvPr/>
        </p:nvSpPr>
        <p:spPr bwMode="auto">
          <a:xfrm rot="-5400000">
            <a:off x="4903788" y="2525713"/>
            <a:ext cx="2447925" cy="554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16"/>
          <p:cNvSpPr>
            <a:spLocks noChangeArrowheads="1"/>
          </p:cNvSpPr>
          <p:nvPr/>
        </p:nvSpPr>
        <p:spPr bwMode="auto">
          <a:xfrm>
            <a:off x="3143250" y="2786063"/>
            <a:ext cx="6000750" cy="128587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chemeClr val="bg1"/>
                </a:solidFill>
              </a:rPr>
              <a:t>   ПАРНЫЕ</a:t>
            </a:r>
          </a:p>
        </p:txBody>
      </p:sp>
      <p:sp>
        <p:nvSpPr>
          <p:cNvPr id="6148" name="Rectangle 15"/>
          <p:cNvSpPr>
            <a:spLocks noChangeArrowheads="1"/>
          </p:cNvSpPr>
          <p:nvPr/>
        </p:nvSpPr>
        <p:spPr bwMode="auto">
          <a:xfrm rot="-5400000">
            <a:off x="2127250" y="15875"/>
            <a:ext cx="1285875" cy="4968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AutoShape 16"/>
          <p:cNvSpPr>
            <a:spLocks noChangeArrowheads="1"/>
          </p:cNvSpPr>
          <p:nvPr/>
        </p:nvSpPr>
        <p:spPr bwMode="auto">
          <a:xfrm>
            <a:off x="0" y="571500"/>
            <a:ext cx="5500688" cy="12954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chemeClr val="bg1"/>
                </a:solidFill>
              </a:rPr>
              <a:t>НЕПАРНЫЕ</a:t>
            </a:r>
          </a:p>
        </p:txBody>
      </p:sp>
      <p:sp>
        <p:nvSpPr>
          <p:cNvPr id="6150" name="Rectangle 22"/>
          <p:cNvSpPr>
            <a:spLocks noChangeArrowheads="1"/>
          </p:cNvSpPr>
          <p:nvPr/>
        </p:nvSpPr>
        <p:spPr bwMode="auto">
          <a:xfrm>
            <a:off x="7929563" y="2928938"/>
            <a:ext cx="358775" cy="9366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5429256" y="1142984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СОГЛАСНЫЕ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52" name="Rectangle 22"/>
          <p:cNvSpPr>
            <a:spLocks noChangeArrowheads="1"/>
          </p:cNvSpPr>
          <p:nvPr/>
        </p:nvSpPr>
        <p:spPr bwMode="auto">
          <a:xfrm>
            <a:off x="4214813" y="714375"/>
            <a:ext cx="358775" cy="9366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3357563" y="5260975"/>
            <a:ext cx="557212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71500" y="2500313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1571625" y="2500313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2571750" y="2500313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3571875" y="2500313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3063081" y="5295107"/>
            <a:ext cx="24479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3991769" y="5295107"/>
            <a:ext cx="24479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6777831" y="5295107"/>
            <a:ext cx="24479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5849144" y="5295107"/>
            <a:ext cx="24479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4920456" y="5295107"/>
            <a:ext cx="24479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4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50" dur="2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52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5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5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5 -0.1889 " pathEditMode="relative" ptsTypes="AA"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123" grpId="0" build="allAtOnce" animBg="1"/>
      <p:bldP spid="6148" grpId="0" animBg="1"/>
      <p:bldP spid="5125" grpId="0" build="allAtOnce" animBg="1"/>
      <p:bldP spid="6150" grpId="0" animBg="1"/>
      <p:bldP spid="41" grpId="0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m.img.com.ua/img/prikol/images/large/5/7/147775_2554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3115119" cy="3645972"/>
          </a:xfrm>
          <a:prstGeom prst="rect">
            <a:avLst/>
          </a:prstGeom>
          <a:noFill/>
        </p:spPr>
      </p:pic>
      <p:pic>
        <p:nvPicPr>
          <p:cNvPr id="8196" name="Picture 4" descr="http://namonitore.ru/uploads/catalog/animals/morskoy_kotik_2_1024.jpg"/>
          <p:cNvPicPr>
            <a:picLocks noChangeAspect="1" noChangeArrowheads="1"/>
          </p:cNvPicPr>
          <p:nvPr/>
        </p:nvPicPr>
        <p:blipFill>
          <a:blip r:embed="rId3"/>
          <a:srcRect l="19720" r="11261"/>
          <a:stretch>
            <a:fillRect/>
          </a:stretch>
        </p:blipFill>
        <p:spPr bwMode="auto">
          <a:xfrm>
            <a:off x="4572000" y="2857496"/>
            <a:ext cx="3365873" cy="3657550"/>
          </a:xfrm>
          <a:prstGeom prst="rect">
            <a:avLst/>
          </a:prstGeom>
          <a:noFill/>
        </p:spPr>
      </p:pic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4" cstate="screen"/>
          <a:srcRect l="36290" t="35484" r="17742" b="7180"/>
          <a:stretch>
            <a:fillRect/>
          </a:stretch>
        </p:blipFill>
        <p:spPr>
          <a:xfrm>
            <a:off x="1714480" y="357165"/>
            <a:ext cx="2214578" cy="20717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Рисунок9.jpg"/>
          <p:cNvPicPr>
            <a:picLocks noChangeAspect="1"/>
          </p:cNvPicPr>
          <p:nvPr/>
        </p:nvPicPr>
        <p:blipFill>
          <a:blip r:embed="rId5" cstate="screen"/>
          <a:srcRect l="37209" t="37209" r="11628"/>
          <a:stretch>
            <a:fillRect/>
          </a:stretch>
        </p:blipFill>
        <p:spPr>
          <a:xfrm>
            <a:off x="4643438" y="357166"/>
            <a:ext cx="2173126" cy="2000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285728"/>
            <a:ext cx="2428892" cy="228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inpic.ru/pic/1721-667716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4158519" cy="3433749"/>
          </a:xfrm>
          <a:prstGeom prst="rect">
            <a:avLst/>
          </a:prstGeom>
          <a:noFill/>
        </p:spPr>
      </p:pic>
      <p:pic>
        <p:nvPicPr>
          <p:cNvPr id="1030" name="Picture 6" descr="http://img-fotki.yandex.ru/get/5111/gitya05.0/0_63c99_deacaf8_XL"/>
          <p:cNvPicPr>
            <a:picLocks noChangeAspect="1" noChangeArrowheads="1"/>
          </p:cNvPicPr>
          <p:nvPr/>
        </p:nvPicPr>
        <p:blipFill>
          <a:blip r:embed="rId3"/>
          <a:srcRect l="3352" r="4468"/>
          <a:stretch>
            <a:fillRect/>
          </a:stretch>
        </p:blipFill>
        <p:spPr bwMode="auto">
          <a:xfrm>
            <a:off x="4572000" y="3071810"/>
            <a:ext cx="4264744" cy="3357586"/>
          </a:xfrm>
          <a:prstGeom prst="rect">
            <a:avLst/>
          </a:prstGeom>
          <a:noFill/>
        </p:spPr>
      </p:pic>
      <p:pic>
        <p:nvPicPr>
          <p:cNvPr id="1028" name="Picture 4" descr="http://i1.i.ua/prikol/pic/9/6/421769_406330.jpg"/>
          <p:cNvPicPr>
            <a:picLocks noChangeAspect="1" noChangeArrowheads="1"/>
          </p:cNvPicPr>
          <p:nvPr/>
        </p:nvPicPr>
        <p:blipFill>
          <a:blip r:embed="rId4"/>
          <a:srcRect r="8509"/>
          <a:stretch>
            <a:fillRect/>
          </a:stretch>
        </p:blipFill>
        <p:spPr bwMode="auto">
          <a:xfrm>
            <a:off x="4572000" y="3071810"/>
            <a:ext cx="4286280" cy="3428998"/>
          </a:xfrm>
          <a:prstGeom prst="rect">
            <a:avLst/>
          </a:prstGeom>
          <a:noFill/>
        </p:spPr>
      </p:pic>
      <p:pic>
        <p:nvPicPr>
          <p:cNvPr id="7" name="Рисунок 6" descr="Рисунок6.jpg"/>
          <p:cNvPicPr>
            <a:picLocks noChangeAspect="1"/>
          </p:cNvPicPr>
          <p:nvPr/>
        </p:nvPicPr>
        <p:blipFill>
          <a:blip r:embed="rId5" cstate="screen"/>
          <a:srcRect l="38710" t="32258" r="12779" b="3985"/>
          <a:stretch>
            <a:fillRect/>
          </a:stretch>
        </p:blipFill>
        <p:spPr>
          <a:xfrm>
            <a:off x="1785918" y="285728"/>
            <a:ext cx="2428892" cy="2286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Рисунок5.jpg"/>
          <p:cNvPicPr>
            <a:picLocks noChangeAspect="1"/>
          </p:cNvPicPr>
          <p:nvPr/>
        </p:nvPicPr>
        <p:blipFill>
          <a:blip r:embed="rId6" cstate="screen"/>
          <a:srcRect l="47826" t="37681" r="8696" b="4348"/>
          <a:stretch>
            <a:fillRect/>
          </a:stretch>
        </p:blipFill>
        <p:spPr>
          <a:xfrm>
            <a:off x="4786314" y="500042"/>
            <a:ext cx="2000264" cy="20002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dmpark.ru/News/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429000"/>
            <a:ext cx="4000529" cy="3000396"/>
          </a:xfrm>
          <a:prstGeom prst="rect">
            <a:avLst/>
          </a:prstGeom>
          <a:noFill/>
        </p:spPr>
      </p:pic>
      <p:pic>
        <p:nvPicPr>
          <p:cNvPr id="7172" name="Picture 4" descr="http://smotra.ru/data/img/users_imgs/17351/sm_users_img-364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11140"/>
            <a:ext cx="4024294" cy="3018221"/>
          </a:xfrm>
          <a:prstGeom prst="rect">
            <a:avLst/>
          </a:prstGeom>
          <a:noFill/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4" cstate="screen"/>
          <a:srcRect l="42665" t="32934" r="19161" b="1197"/>
          <a:stretch>
            <a:fillRect/>
          </a:stretch>
        </p:blipFill>
        <p:spPr>
          <a:xfrm>
            <a:off x="2214546" y="411795"/>
            <a:ext cx="2000264" cy="2588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Рисунок14.jpg"/>
          <p:cNvPicPr>
            <a:picLocks noChangeAspect="1"/>
          </p:cNvPicPr>
          <p:nvPr/>
        </p:nvPicPr>
        <p:blipFill>
          <a:blip r:embed="rId5" cstate="screen"/>
          <a:srcRect l="53572" t="32967"/>
          <a:stretch>
            <a:fillRect/>
          </a:stretch>
        </p:blipFill>
        <p:spPr>
          <a:xfrm>
            <a:off x="4714876" y="404732"/>
            <a:ext cx="2357454" cy="2552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ый треугольник 5"/>
          <p:cNvSpPr/>
          <p:nvPr/>
        </p:nvSpPr>
        <p:spPr>
          <a:xfrm flipV="1">
            <a:off x="2214546" y="428604"/>
            <a:ext cx="785818" cy="192882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1857364"/>
            <a:ext cx="2514592" cy="1885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8" name="Picture 4" descr="http://young.rzd.ru/dbmm/images/41/4080/3954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5"/>
            <a:ext cx="4000528" cy="2800371"/>
          </a:xfrm>
          <a:prstGeom prst="rect">
            <a:avLst/>
          </a:prstGeom>
          <a:noFill/>
        </p:spPr>
      </p:pic>
      <p:pic>
        <p:nvPicPr>
          <p:cNvPr id="6150" name="Picture 6" descr="http://upload.wikimedia.org/wikipedia/commons/e/e2/Chinchil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6818" y="3571876"/>
            <a:ext cx="4202152" cy="3059206"/>
          </a:xfrm>
          <a:prstGeom prst="rect">
            <a:avLst/>
          </a:prstGeom>
          <a:noFill/>
        </p:spPr>
      </p:pic>
      <p:pic>
        <p:nvPicPr>
          <p:cNvPr id="1026" name="Picture 2" descr="http://img0.liveinternet.ru/images/attach/c/0/35/358/35358585_632011429566m750x7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4071559" cy="3058038"/>
          </a:xfrm>
          <a:prstGeom prst="rect">
            <a:avLst/>
          </a:prstGeom>
          <a:noFill/>
        </p:spPr>
      </p:pic>
      <p:pic>
        <p:nvPicPr>
          <p:cNvPr id="8" name="Рисунок 7" descr="Рисунок1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43372" y="214290"/>
            <a:ext cx="2419341" cy="18145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29388" y="214290"/>
            <a:ext cx="2381267" cy="1785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5500694" y="214290"/>
            <a:ext cx="92869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1857364"/>
            <a:ext cx="92869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8148" y="214290"/>
            <a:ext cx="92869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071678"/>
            <a:ext cx="6569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ФИЗМИНУТКА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459105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ChangeArrowheads="1"/>
          </p:cNvSpPr>
          <p:nvPr/>
        </p:nvSpPr>
        <p:spPr bwMode="auto">
          <a:xfrm rot="-5400000">
            <a:off x="3617894" y="1597014"/>
            <a:ext cx="2447925" cy="554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16"/>
          <p:cNvSpPr>
            <a:spLocks noChangeArrowheads="1"/>
          </p:cNvSpPr>
          <p:nvPr/>
        </p:nvSpPr>
        <p:spPr bwMode="auto">
          <a:xfrm>
            <a:off x="1857356" y="1857364"/>
            <a:ext cx="6000750" cy="128587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600" b="1">
                <a:solidFill>
                  <a:schemeClr val="bg1"/>
                </a:solidFill>
              </a:rPr>
              <a:t>   ПАРНЫЕ</a:t>
            </a:r>
          </a:p>
        </p:txBody>
      </p:sp>
      <p:sp>
        <p:nvSpPr>
          <p:cNvPr id="6150" name="Rectangle 22"/>
          <p:cNvSpPr>
            <a:spLocks noChangeArrowheads="1"/>
          </p:cNvSpPr>
          <p:nvPr/>
        </p:nvSpPr>
        <p:spPr bwMode="auto">
          <a:xfrm>
            <a:off x="6643669" y="2000239"/>
            <a:ext cx="358775" cy="9366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5429256" y="1142984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СОГЛАСНЫЕ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2071669" y="4332276"/>
            <a:ext cx="557212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1777187" y="4366408"/>
            <a:ext cx="24479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2705875" y="4366408"/>
            <a:ext cx="24479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5491937" y="4366408"/>
            <a:ext cx="24479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4563250" y="4366408"/>
            <a:ext cx="24479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3634562" y="4366408"/>
            <a:ext cx="24479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3214669" y="3357551"/>
            <a:ext cx="719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>
                <a:solidFill>
                  <a:srgbClr val="3333CC"/>
                </a:solidFill>
              </a:rPr>
              <a:t>в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000731" y="4500551"/>
            <a:ext cx="719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ш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5072044" y="4500551"/>
            <a:ext cx="719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т</a:t>
            </a:r>
          </a:p>
        </p:txBody>
      </p:sp>
      <p:sp>
        <p:nvSpPr>
          <p:cNvPr id="61" name="Text Box 30"/>
          <p:cNvSpPr txBox="1">
            <a:spLocks noChangeArrowheads="1"/>
          </p:cNvSpPr>
          <p:nvPr/>
        </p:nvSpPr>
        <p:spPr bwMode="auto">
          <a:xfrm>
            <a:off x="5072044" y="3357551"/>
            <a:ext cx="719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д</a:t>
            </a: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4143356" y="4500551"/>
            <a:ext cx="719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к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143356" y="3357551"/>
            <a:ext cx="719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г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2285981" y="4571989"/>
            <a:ext cx="7191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п</a:t>
            </a: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6857981" y="4500551"/>
            <a:ext cx="7191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с</a:t>
            </a:r>
          </a:p>
        </p:txBody>
      </p:sp>
      <p:sp>
        <p:nvSpPr>
          <p:cNvPr id="31" name="Полилиния 30"/>
          <p:cNvSpPr/>
          <p:nvPr/>
        </p:nvSpPr>
        <p:spPr>
          <a:xfrm flipH="1">
            <a:off x="1428728" y="3429000"/>
            <a:ext cx="234725" cy="317942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32" name="Сердце 31"/>
          <p:cNvSpPr/>
          <p:nvPr/>
        </p:nvSpPr>
        <p:spPr>
          <a:xfrm rot="10800000">
            <a:off x="500034" y="2786058"/>
            <a:ext cx="1000132" cy="642942"/>
          </a:xfrm>
          <a:prstGeom prst="heart">
            <a:avLst/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57158" y="3429000"/>
            <a:ext cx="202408" cy="317939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34" name="Овал 33"/>
          <p:cNvSpPr/>
          <p:nvPr/>
        </p:nvSpPr>
        <p:spPr>
          <a:xfrm>
            <a:off x="498891" y="3110268"/>
            <a:ext cx="1017134" cy="8902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800" b="1" dirty="0">
              <a:solidFill>
                <a:srgbClr val="00206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510240" y="4133174"/>
            <a:ext cx="500066" cy="91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1000100" y="4143380"/>
            <a:ext cx="500066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Хорда 36"/>
          <p:cNvSpPr/>
          <p:nvPr/>
        </p:nvSpPr>
        <p:spPr>
          <a:xfrm rot="6899467">
            <a:off x="452174" y="4220845"/>
            <a:ext cx="247285" cy="367225"/>
          </a:xfrm>
          <a:prstGeom prst="chord">
            <a:avLst>
              <a:gd name="adj1" fmla="val 2700000"/>
              <a:gd name="adj2" fmla="val 1621087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Хорда 37"/>
          <p:cNvSpPr/>
          <p:nvPr/>
        </p:nvSpPr>
        <p:spPr>
          <a:xfrm rot="4086716" flipV="1">
            <a:off x="1302506" y="4217652"/>
            <a:ext cx="247546" cy="357195"/>
          </a:xfrm>
          <a:prstGeom prst="chord">
            <a:avLst>
              <a:gd name="adj1" fmla="val 2700000"/>
              <a:gd name="adj2" fmla="val 16210871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 flipH="1">
            <a:off x="8716547" y="4533550"/>
            <a:ext cx="234725" cy="317942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42" name="Полилиния 41"/>
          <p:cNvSpPr/>
          <p:nvPr/>
        </p:nvSpPr>
        <p:spPr>
          <a:xfrm>
            <a:off x="7644977" y="4533550"/>
            <a:ext cx="202408" cy="317939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43" name="Овал 42"/>
          <p:cNvSpPr/>
          <p:nvPr/>
        </p:nvSpPr>
        <p:spPr>
          <a:xfrm>
            <a:off x="7786710" y="4214818"/>
            <a:ext cx="1017134" cy="8902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8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7798059" y="5237724"/>
            <a:ext cx="500066" cy="91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8287919" y="5247930"/>
            <a:ext cx="500066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Хорда 50"/>
          <p:cNvSpPr/>
          <p:nvPr/>
        </p:nvSpPr>
        <p:spPr>
          <a:xfrm rot="6899467">
            <a:off x="7739993" y="5325395"/>
            <a:ext cx="247285" cy="367225"/>
          </a:xfrm>
          <a:prstGeom prst="chord">
            <a:avLst>
              <a:gd name="adj1" fmla="val 2700000"/>
              <a:gd name="adj2" fmla="val 1621087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Хорда 51"/>
          <p:cNvSpPr/>
          <p:nvPr/>
        </p:nvSpPr>
        <p:spPr>
          <a:xfrm rot="4086716" flipV="1">
            <a:off x="8590325" y="5322202"/>
            <a:ext cx="247546" cy="357195"/>
          </a:xfrm>
          <a:prstGeom prst="chord">
            <a:avLst>
              <a:gd name="adj1" fmla="val 2700000"/>
              <a:gd name="adj2" fmla="val 16210871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786710" y="4286256"/>
            <a:ext cx="107157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7929586" y="4000504"/>
            <a:ext cx="714380" cy="285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2285984" y="3357562"/>
            <a:ext cx="719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rgbClr val="3333CC"/>
                </a:solidFill>
              </a:rPr>
              <a:t>б</a:t>
            </a:r>
            <a:endParaRPr lang="ru-RU" sz="48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51" grpId="0" animBg="1"/>
      <p:bldP spid="52" grpId="0" animBg="1"/>
      <p:bldP spid="68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evginehri.org/resimler/galeri/cub-bears.jpg"/>
          <p:cNvPicPr>
            <a:picLocks noChangeAspect="1" noChangeArrowheads="1"/>
          </p:cNvPicPr>
          <p:nvPr/>
        </p:nvPicPr>
        <p:blipFill>
          <a:blip r:embed="rId2"/>
          <a:srcRect b="2174"/>
          <a:stretch>
            <a:fillRect/>
          </a:stretch>
        </p:blipFill>
        <p:spPr bwMode="auto">
          <a:xfrm>
            <a:off x="363444" y="3000372"/>
            <a:ext cx="4381530" cy="3214710"/>
          </a:xfrm>
          <a:prstGeom prst="rect">
            <a:avLst/>
          </a:prstGeom>
          <a:noFill/>
        </p:spPr>
      </p:pic>
      <p:pic>
        <p:nvPicPr>
          <p:cNvPr id="11268" name="Picture 4" descr="http://planeta.moy.su/_bl/145/34109681.jpg"/>
          <p:cNvPicPr>
            <a:picLocks noChangeAspect="1" noChangeArrowheads="1"/>
          </p:cNvPicPr>
          <p:nvPr/>
        </p:nvPicPr>
        <p:blipFill>
          <a:blip r:embed="rId3"/>
          <a:srcRect b="15863"/>
          <a:stretch>
            <a:fillRect/>
          </a:stretch>
        </p:blipFill>
        <p:spPr bwMode="auto">
          <a:xfrm>
            <a:off x="4429124" y="3429000"/>
            <a:ext cx="4413260" cy="2786082"/>
          </a:xfrm>
          <a:prstGeom prst="rect">
            <a:avLst/>
          </a:prstGeom>
          <a:noFill/>
        </p:spPr>
      </p:pic>
      <p:pic>
        <p:nvPicPr>
          <p:cNvPr id="11272" name="Picture 8" descr="http://img-fotki.yandex.ru/get/3906/marusja7712.7/0_297bb_7c0af78a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00042"/>
            <a:ext cx="4264128" cy="3000396"/>
          </a:xfrm>
          <a:prstGeom prst="rect">
            <a:avLst/>
          </a:prstGeom>
          <a:noFill/>
        </p:spPr>
      </p:pic>
      <p:pic>
        <p:nvPicPr>
          <p:cNvPr id="11274" name="Picture 10" descr="http://live4fun.ru/pictures/img_6184223_283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42"/>
            <a:ext cx="4000528" cy="2865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85852" y="1428736"/>
            <a:ext cx="2700382" cy="20252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00496" y="1428736"/>
            <a:ext cx="2728906" cy="2046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85852" y="3357562"/>
            <a:ext cx="2762269" cy="20717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Рисунок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9058" y="3357562"/>
            <a:ext cx="2786082" cy="20895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 rot="-5400000">
            <a:off x="3627416" y="1444615"/>
            <a:ext cx="1285875" cy="4968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1500166" y="2000240"/>
            <a:ext cx="5500688" cy="1295400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 b="1">
                <a:solidFill>
                  <a:schemeClr val="bg1"/>
                </a:solidFill>
              </a:rPr>
              <a:t>НЕПАРНЫЕ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5714979" y="2143115"/>
            <a:ext cx="358775" cy="9366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2071666" y="3929053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071791" y="3929053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4071916" y="3929053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072041" y="3929053"/>
            <a:ext cx="1285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2928916" y="3500428"/>
            <a:ext cx="7191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м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000229" y="3500428"/>
            <a:ext cx="7191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н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000604" y="3500428"/>
            <a:ext cx="7191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р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4000479" y="3500428"/>
            <a:ext cx="7191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3333CC"/>
                </a:solidFill>
              </a:rPr>
              <a:t>л</a:t>
            </a:r>
          </a:p>
        </p:txBody>
      </p:sp>
      <p:sp>
        <p:nvSpPr>
          <p:cNvPr id="13" name="Полилиния 12"/>
          <p:cNvSpPr/>
          <p:nvPr/>
        </p:nvSpPr>
        <p:spPr>
          <a:xfrm flipH="1">
            <a:off x="8502233" y="3533418"/>
            <a:ext cx="234725" cy="317942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14" name="Сердце 13"/>
          <p:cNvSpPr/>
          <p:nvPr/>
        </p:nvSpPr>
        <p:spPr>
          <a:xfrm rot="10800000">
            <a:off x="7573539" y="2747600"/>
            <a:ext cx="1071570" cy="642942"/>
          </a:xfrm>
          <a:prstGeom prst="heart">
            <a:avLst/>
          </a:prstGeom>
          <a:solidFill>
            <a:srgbClr val="FFC000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7430663" y="3533418"/>
            <a:ext cx="202408" cy="317939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16" name="Овал 15"/>
          <p:cNvSpPr/>
          <p:nvPr/>
        </p:nvSpPr>
        <p:spPr>
          <a:xfrm>
            <a:off x="7572396" y="3214686"/>
            <a:ext cx="1017134" cy="89022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800" b="1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7583745" y="4237592"/>
            <a:ext cx="500066" cy="918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8073605" y="4247798"/>
            <a:ext cx="500066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Хорда 18"/>
          <p:cNvSpPr/>
          <p:nvPr/>
        </p:nvSpPr>
        <p:spPr>
          <a:xfrm rot="6899467">
            <a:off x="7525679" y="4325263"/>
            <a:ext cx="247285" cy="367225"/>
          </a:xfrm>
          <a:prstGeom prst="chord">
            <a:avLst>
              <a:gd name="adj1" fmla="val 2700000"/>
              <a:gd name="adj2" fmla="val 16210871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Хорда 19"/>
          <p:cNvSpPr/>
          <p:nvPr/>
        </p:nvSpPr>
        <p:spPr>
          <a:xfrm rot="4086716" flipV="1">
            <a:off x="8376011" y="4322070"/>
            <a:ext cx="247546" cy="357195"/>
          </a:xfrm>
          <a:prstGeom prst="chord">
            <a:avLst>
              <a:gd name="adj1" fmla="val 2700000"/>
              <a:gd name="adj2" fmla="val 16210871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596" y="1000108"/>
            <a:ext cx="835824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Прозвенел и смолк звонок.</a:t>
            </a:r>
            <a:b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Начинается урок.</a:t>
            </a:r>
            <a:b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Тихо девочки за парту сели,</a:t>
            </a:r>
            <a:b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Тихо мальчики за парту сели,</a:t>
            </a:r>
            <a:b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ru-RU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На меня все посмотрели.</a:t>
            </a:r>
          </a:p>
        </p:txBody>
      </p:sp>
      <p:pic>
        <p:nvPicPr>
          <p:cNvPr id="2051" name="Picture 3" descr="колокольчи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143356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dolls11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6438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071546"/>
            <a:ext cx="2961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i="1" dirty="0" smtClean="0">
                <a:solidFill>
                  <a:schemeClr val="bg1"/>
                </a:solidFill>
                <a:latin typeface="Arno Pro Display" pitchFamily="18" charset="0"/>
              </a:rPr>
              <a:t>10 января.</a:t>
            </a:r>
            <a:endParaRPr lang="ru-RU" sz="6000" i="1" dirty="0">
              <a:solidFill>
                <a:schemeClr val="bg1"/>
              </a:solidFill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СЕГОДНЯ НА УРОКЕ: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571744"/>
            <a:ext cx="8229600" cy="3043246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990033"/>
                </a:solidFill>
                <a:latin typeface="Century Gothic" pitchFamily="34" charset="0"/>
              </a:rPr>
              <a:t>ПОВТОРИМ О …</a:t>
            </a:r>
          </a:p>
          <a:p>
            <a:pPr eaLnBrk="1" hangingPunct="1"/>
            <a:r>
              <a:rPr lang="ru-RU" sz="4400" b="1" dirty="0" smtClean="0">
                <a:solidFill>
                  <a:srgbClr val="990033"/>
                </a:solidFill>
                <a:latin typeface="Century Gothic" pitchFamily="34" charset="0"/>
              </a:rPr>
              <a:t>ПОВТОРИМ НАПИСАНИЕ …</a:t>
            </a:r>
          </a:p>
          <a:p>
            <a:pPr eaLnBrk="1" hangingPunct="1"/>
            <a:r>
              <a:rPr lang="ru-RU" sz="4400" b="1" dirty="0" smtClean="0">
                <a:solidFill>
                  <a:srgbClr val="990033"/>
                </a:solidFill>
                <a:latin typeface="Century Gothic" pitchFamily="34" charset="0"/>
              </a:rPr>
              <a:t>БУДЕМ ЧИТАТЬ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14676" y="328611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СЛОВО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928926" y="242886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ПРЕДЛОЖЕНИЕ</a:t>
            </a:r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57364" y="407193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СЛОГ</a:t>
            </a:r>
            <a:endParaRPr lang="ru-RU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71989" y="407193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ЗВУК</a:t>
            </a:r>
            <a:endParaRPr lang="ru-RU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71739" y="492918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ГЛАСНЫЙ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286364" y="492918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СОГЛАСНЫЙ</a:t>
            </a:r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14676" y="585786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Comic Sans MS" pitchFamily="66" charset="0"/>
              </a:rPr>
              <a:t>ТВЁРДЫЙ</a:t>
            </a:r>
            <a:endParaRPr lang="ru-RU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000739" y="5857868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МЯГКИЙ</a:t>
            </a:r>
            <a:endParaRPr lang="ru-RU">
              <a:solidFill>
                <a:srgbClr val="008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3929845" y="2142324"/>
            <a:ext cx="5715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965564" y="3106730"/>
            <a:ext cx="50006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251188" y="3678231"/>
            <a:ext cx="500063" cy="4302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608501" y="3751255"/>
            <a:ext cx="500063" cy="2841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4286239" y="4429118"/>
            <a:ext cx="644525" cy="5000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250645" y="4464837"/>
            <a:ext cx="571500" cy="5000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4286239" y="5286368"/>
            <a:ext cx="1430337" cy="571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274" idx="0"/>
          </p:cNvCxnSpPr>
          <p:nvPr/>
        </p:nvCxnSpPr>
        <p:spPr>
          <a:xfrm>
            <a:off x="5930889" y="5286368"/>
            <a:ext cx="1114425" cy="571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WordArt 4"/>
          <p:cNvSpPr>
            <a:spLocks noChangeArrowheads="1" noChangeShapeType="1" noTextEdit="1"/>
          </p:cNvSpPr>
          <p:nvPr/>
        </p:nvSpPr>
        <p:spPr bwMode="auto">
          <a:xfrm>
            <a:off x="2214546" y="3214686"/>
            <a:ext cx="464343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РЕЧЬ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00972 -0.3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9" grpId="0"/>
      <p:bldP spid="11270" grpId="0"/>
      <p:bldP spid="11271" grpId="0"/>
      <p:bldP spid="11272" grpId="0"/>
      <p:bldP spid="11273" grpId="0"/>
      <p:bldP spid="11274" grpId="0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 rot="-5400000">
            <a:off x="3468443" y="1317846"/>
            <a:ext cx="1571317" cy="29361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2357422" y="1214422"/>
            <a:ext cx="3929056" cy="79532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143505" y="1142984"/>
            <a:ext cx="214314" cy="650869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9" name="Прямая соединительная линия 38"/>
          <p:cNvCxnSpPr>
            <a:stCxn id="2" idx="0"/>
            <a:endCxn id="2" idx="2"/>
          </p:cNvCxnSpPr>
          <p:nvPr/>
        </p:nvCxnSpPr>
        <p:spPr>
          <a:xfrm rot="10800000" flipH="1">
            <a:off x="2786050" y="2785898"/>
            <a:ext cx="29361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5"/>
          <p:cNvSpPr>
            <a:spLocks noChangeArrowheads="1"/>
          </p:cNvSpPr>
          <p:nvPr/>
        </p:nvSpPr>
        <p:spPr bwMode="auto">
          <a:xfrm rot="-5400000">
            <a:off x="6413503" y="4016392"/>
            <a:ext cx="1500188" cy="332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>
            <a:stCxn id="40" idx="0"/>
            <a:endCxn id="40" idx="2"/>
          </p:cNvCxnSpPr>
          <p:nvPr/>
        </p:nvCxnSpPr>
        <p:spPr>
          <a:xfrm rot="10800000" flipH="1">
            <a:off x="5500697" y="5679292"/>
            <a:ext cx="332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5"/>
          <p:cNvSpPr>
            <a:spLocks noChangeArrowheads="1"/>
          </p:cNvSpPr>
          <p:nvPr/>
        </p:nvSpPr>
        <p:spPr bwMode="auto">
          <a:xfrm rot="-5400000">
            <a:off x="2270106" y="4016382"/>
            <a:ext cx="785820" cy="37544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16"/>
          <p:cNvSpPr>
            <a:spLocks noChangeArrowheads="1"/>
          </p:cNvSpPr>
          <p:nvPr/>
        </p:nvSpPr>
        <p:spPr bwMode="auto">
          <a:xfrm>
            <a:off x="5072066" y="3857628"/>
            <a:ext cx="4071934" cy="1081106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8215338" y="4071942"/>
            <a:ext cx="215899" cy="57943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428596" y="4429132"/>
            <a:ext cx="4357712" cy="1081086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5357818" y="1000108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ГЛАСНЫЕ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2643174" y="4000504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СОГЛАСНЫЕ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Rectangle 22"/>
          <p:cNvSpPr>
            <a:spLocks noChangeArrowheads="1"/>
          </p:cNvSpPr>
          <p:nvPr/>
        </p:nvSpPr>
        <p:spPr bwMode="auto">
          <a:xfrm>
            <a:off x="3786182" y="4572008"/>
            <a:ext cx="215899" cy="650873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 rot="-5400000">
            <a:off x="3143222" y="2071689"/>
            <a:ext cx="3214724" cy="550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571615" y="1928796"/>
            <a:ext cx="6286500" cy="1295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 flipV="1">
            <a:off x="2000232" y="4857760"/>
            <a:ext cx="5500688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800"/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6572240" y="2071671"/>
            <a:ext cx="358775" cy="9366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285984" y="3429000"/>
            <a:ext cx="5032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CC3300"/>
                </a:solidFill>
              </a:rPr>
              <a:t>а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428992" y="3429000"/>
            <a:ext cx="5032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CC3300"/>
                </a:solidFill>
              </a:rPr>
              <a:t>о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500553" y="3428984"/>
            <a:ext cx="5032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CC3300"/>
                </a:solidFill>
              </a:rPr>
              <a:t>у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643678" y="3428984"/>
            <a:ext cx="6492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CC3300"/>
                </a:solidFill>
              </a:rPr>
              <a:t>ы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715140" y="5000636"/>
            <a:ext cx="5032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CC3300"/>
                </a:solidFill>
              </a:rPr>
              <a:t>и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3428992" y="5000636"/>
            <a:ext cx="50323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CC3300"/>
                </a:solidFill>
              </a:rPr>
              <a:t>ё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572132" y="5000636"/>
            <a:ext cx="5032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 dirty="0">
                <a:solidFill>
                  <a:srgbClr val="CC3300"/>
                </a:solidFill>
              </a:rPr>
              <a:t>е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2607450" y="4822046"/>
            <a:ext cx="3214727" cy="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3679025" y="4822042"/>
            <a:ext cx="3214725" cy="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1464441" y="4822033"/>
            <a:ext cx="321472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50577" y="4822022"/>
            <a:ext cx="3214725" cy="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143240" y="1142984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ГЛАСНЫЕ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500430" y="592933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/>
          </a:p>
        </p:txBody>
      </p:sp>
      <p:sp>
        <p:nvSpPr>
          <p:cNvPr id="47" name="Овал 46"/>
          <p:cNvSpPr/>
          <p:nvPr/>
        </p:nvSpPr>
        <p:spPr>
          <a:xfrm>
            <a:off x="3714744" y="592933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/>
          </a:p>
        </p:txBody>
      </p:sp>
      <p:sp>
        <p:nvSpPr>
          <p:cNvPr id="48" name="Овал 47"/>
          <p:cNvSpPr/>
          <p:nvPr/>
        </p:nvSpPr>
        <p:spPr>
          <a:xfrm>
            <a:off x="5715008" y="5929330"/>
            <a:ext cx="142875" cy="142875"/>
          </a:xfrm>
          <a:prstGeom prst="ellipse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/>
          </a:p>
        </p:txBody>
      </p:sp>
      <p:sp>
        <p:nvSpPr>
          <p:cNvPr id="49" name="Овал 48"/>
          <p:cNvSpPr/>
          <p:nvPr/>
        </p:nvSpPr>
        <p:spPr>
          <a:xfrm>
            <a:off x="5929322" y="592933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/>
          </a:p>
        </p:txBody>
      </p:sp>
      <p:sp>
        <p:nvSpPr>
          <p:cNvPr id="29" name="Полилиния 28"/>
          <p:cNvSpPr/>
          <p:nvPr/>
        </p:nvSpPr>
        <p:spPr>
          <a:xfrm flipH="1">
            <a:off x="1357290" y="3429000"/>
            <a:ext cx="285752" cy="388596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31" name="Полилиния 30"/>
          <p:cNvSpPr/>
          <p:nvPr/>
        </p:nvSpPr>
        <p:spPr>
          <a:xfrm>
            <a:off x="214282" y="3429000"/>
            <a:ext cx="275433" cy="388592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32" name="Овал 31"/>
          <p:cNvSpPr/>
          <p:nvPr/>
        </p:nvSpPr>
        <p:spPr>
          <a:xfrm>
            <a:off x="428596" y="3071810"/>
            <a:ext cx="1000132" cy="100013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800" b="1" dirty="0">
              <a:solidFill>
                <a:srgbClr val="002060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451048" y="4263804"/>
            <a:ext cx="500066" cy="116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857224" y="4286256"/>
            <a:ext cx="500066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Хорда 34"/>
          <p:cNvSpPr/>
          <p:nvPr/>
        </p:nvSpPr>
        <p:spPr>
          <a:xfrm rot="6899467">
            <a:off x="266370" y="4288909"/>
            <a:ext cx="302238" cy="465151"/>
          </a:xfrm>
          <a:prstGeom prst="chord">
            <a:avLst>
              <a:gd name="adj1" fmla="val 2700000"/>
              <a:gd name="adj2" fmla="val 162108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Хорда 37"/>
          <p:cNvSpPr/>
          <p:nvPr/>
        </p:nvSpPr>
        <p:spPr>
          <a:xfrm rot="4086716" flipV="1">
            <a:off x="1186572" y="4284740"/>
            <a:ext cx="302556" cy="452448"/>
          </a:xfrm>
          <a:prstGeom prst="chord">
            <a:avLst>
              <a:gd name="adj1" fmla="val 2700000"/>
              <a:gd name="adj2" fmla="val 162108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 flipH="1">
            <a:off x="8715404" y="5072074"/>
            <a:ext cx="285752" cy="388596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/>
          </a:p>
        </p:txBody>
      </p:sp>
      <p:sp>
        <p:nvSpPr>
          <p:cNvPr id="53" name="Полилиния 52"/>
          <p:cNvSpPr/>
          <p:nvPr/>
        </p:nvSpPr>
        <p:spPr>
          <a:xfrm>
            <a:off x="7572396" y="5072074"/>
            <a:ext cx="275433" cy="388592"/>
          </a:xfrm>
          <a:custGeom>
            <a:avLst/>
            <a:gdLst>
              <a:gd name="connsiteX0" fmla="*/ 176539 w 187425"/>
              <a:gd name="connsiteY0" fmla="*/ 24159 h 492245"/>
              <a:gd name="connsiteX1" fmla="*/ 143882 w 187425"/>
              <a:gd name="connsiteY1" fmla="*/ 2388 h 492245"/>
              <a:gd name="connsiteX2" fmla="*/ 56797 w 187425"/>
              <a:gd name="connsiteY2" fmla="*/ 24159 h 492245"/>
              <a:gd name="connsiteX3" fmla="*/ 13254 w 187425"/>
              <a:gd name="connsiteY3" fmla="*/ 111245 h 492245"/>
              <a:gd name="connsiteX4" fmla="*/ 2368 w 187425"/>
              <a:gd name="connsiteY4" fmla="*/ 143902 h 492245"/>
              <a:gd name="connsiteX5" fmla="*/ 24139 w 187425"/>
              <a:gd name="connsiteY5" fmla="*/ 285417 h 492245"/>
              <a:gd name="connsiteX6" fmla="*/ 45911 w 187425"/>
              <a:gd name="connsiteY6" fmla="*/ 361617 h 492245"/>
              <a:gd name="connsiteX7" fmla="*/ 67682 w 187425"/>
              <a:gd name="connsiteY7" fmla="*/ 394274 h 492245"/>
              <a:gd name="connsiteX8" fmla="*/ 111225 w 187425"/>
              <a:gd name="connsiteY8" fmla="*/ 437817 h 492245"/>
              <a:gd name="connsiteX9" fmla="*/ 132997 w 187425"/>
              <a:gd name="connsiteY9" fmla="*/ 459588 h 492245"/>
              <a:gd name="connsiteX10" fmla="*/ 187425 w 187425"/>
              <a:gd name="connsiteY10" fmla="*/ 492245 h 49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425" h="492245">
                <a:moveTo>
                  <a:pt x="176539" y="24159"/>
                </a:moveTo>
                <a:cubicBezTo>
                  <a:pt x="165653" y="16902"/>
                  <a:pt x="156864" y="4011"/>
                  <a:pt x="143882" y="2388"/>
                </a:cubicBezTo>
                <a:cubicBezTo>
                  <a:pt x="124778" y="0"/>
                  <a:pt x="78122" y="17051"/>
                  <a:pt x="56797" y="24159"/>
                </a:cubicBezTo>
                <a:cubicBezTo>
                  <a:pt x="18797" y="62159"/>
                  <a:pt x="38271" y="36194"/>
                  <a:pt x="13254" y="111245"/>
                </a:cubicBezTo>
                <a:lnTo>
                  <a:pt x="2368" y="143902"/>
                </a:lnTo>
                <a:cubicBezTo>
                  <a:pt x="19874" y="318953"/>
                  <a:pt x="0" y="200927"/>
                  <a:pt x="24139" y="285417"/>
                </a:cubicBezTo>
                <a:cubicBezTo>
                  <a:pt x="28789" y="301692"/>
                  <a:pt x="37212" y="344218"/>
                  <a:pt x="45911" y="361617"/>
                </a:cubicBezTo>
                <a:cubicBezTo>
                  <a:pt x="51762" y="373319"/>
                  <a:pt x="59168" y="384341"/>
                  <a:pt x="67682" y="394274"/>
                </a:cubicBezTo>
                <a:cubicBezTo>
                  <a:pt x="81040" y="409859"/>
                  <a:pt x="96711" y="423303"/>
                  <a:pt x="111225" y="437817"/>
                </a:cubicBezTo>
                <a:cubicBezTo>
                  <a:pt x="118482" y="445074"/>
                  <a:pt x="123261" y="456342"/>
                  <a:pt x="132997" y="459588"/>
                </a:cubicBezTo>
                <a:cubicBezTo>
                  <a:pt x="175390" y="473720"/>
                  <a:pt x="157540" y="462360"/>
                  <a:pt x="187425" y="49224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/>
          </a:p>
        </p:txBody>
      </p:sp>
      <p:sp>
        <p:nvSpPr>
          <p:cNvPr id="54" name="Овал 53"/>
          <p:cNvSpPr/>
          <p:nvPr/>
        </p:nvSpPr>
        <p:spPr>
          <a:xfrm>
            <a:off x="7786710" y="4714884"/>
            <a:ext cx="1000132" cy="100013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800" b="1" dirty="0">
              <a:solidFill>
                <a:srgbClr val="00206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5400000">
            <a:off x="7809162" y="5906878"/>
            <a:ext cx="500066" cy="116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8215338" y="5929330"/>
            <a:ext cx="500066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Хорда 56"/>
          <p:cNvSpPr/>
          <p:nvPr/>
        </p:nvSpPr>
        <p:spPr>
          <a:xfrm rot="6899467">
            <a:off x="7624484" y="5931983"/>
            <a:ext cx="302238" cy="465151"/>
          </a:xfrm>
          <a:prstGeom prst="chord">
            <a:avLst>
              <a:gd name="adj1" fmla="val 2700000"/>
              <a:gd name="adj2" fmla="val 16210871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58" name="Хорда 57"/>
          <p:cNvSpPr/>
          <p:nvPr/>
        </p:nvSpPr>
        <p:spPr>
          <a:xfrm rot="4086716" flipV="1">
            <a:off x="8544686" y="5927814"/>
            <a:ext cx="302556" cy="452448"/>
          </a:xfrm>
          <a:prstGeom prst="chord">
            <a:avLst>
              <a:gd name="adj1" fmla="val 2700000"/>
              <a:gd name="adj2" fmla="val 1621087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12" grpId="0"/>
      <p:bldP spid="12313" grpId="0"/>
      <p:bldP spid="12319" grpId="0"/>
      <p:bldP spid="12320" grpId="0"/>
      <p:bldP spid="36" grpId="0"/>
      <p:bldP spid="37" grpId="0"/>
      <p:bldP spid="44" grpId="0"/>
      <p:bldP spid="45" grpId="0" animBg="1"/>
      <p:bldP spid="47" grpId="0" animBg="1"/>
      <p:bldP spid="48" grpId="0" animBg="1"/>
      <p:bldP spid="49" grpId="0" animBg="1"/>
      <p:bldP spid="29" grpId="0" animBg="1"/>
      <p:bldP spid="31" grpId="0" animBg="1"/>
      <p:bldP spid="32" grpId="0" animBg="1"/>
      <p:bldP spid="35" grpId="0" animBg="1"/>
      <p:bldP spid="38" grpId="0" animBg="1"/>
      <p:bldP spid="52" grpId="0" animBg="1"/>
      <p:bldP spid="53" grpId="0" animBg="1"/>
      <p:bldP spid="54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868" y="2857496"/>
            <a:ext cx="2476518" cy="18573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2976" y="2857496"/>
            <a:ext cx="2476517" cy="18573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Рисунок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2857496"/>
            <a:ext cx="2428892" cy="18573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Рисунок4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24659" y="1142984"/>
            <a:ext cx="2419341" cy="18145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Рисунок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429124" y="1071546"/>
            <a:ext cx="2476517" cy="18573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357422" y="1071546"/>
            <a:ext cx="2476517" cy="18573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1071546"/>
            <a:ext cx="2476517" cy="18573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1500166" y="1142984"/>
            <a:ext cx="92869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1071546"/>
            <a:ext cx="228598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1071546"/>
            <a:ext cx="92869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1142984"/>
            <a:ext cx="92869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2928934"/>
            <a:ext cx="92869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0628" y="2928934"/>
            <a:ext cx="92869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3000372"/>
            <a:ext cx="92869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071678"/>
            <a:ext cx="65694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ФИЗМИНУТКА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4591056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езентация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презентация6</Template>
  <TotalTime>188</TotalTime>
  <Words>63</Words>
  <Application>Microsoft Office PowerPoint</Application>
  <PresentationFormat>Экран (4:3)</PresentationFormat>
  <Paragraphs>46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презентация6</vt:lpstr>
      <vt:lpstr>Слайд 1</vt:lpstr>
      <vt:lpstr>Слайд 2</vt:lpstr>
      <vt:lpstr>Слайд 3</vt:lpstr>
      <vt:lpstr>СЕГОДНЯ НА УРОКЕ: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Workgroop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ss</cp:lastModifiedBy>
  <cp:revision>25</cp:revision>
  <dcterms:created xsi:type="dcterms:W3CDTF">2013-01-06T16:30:13Z</dcterms:created>
  <dcterms:modified xsi:type="dcterms:W3CDTF">2013-01-10T04:45:07Z</dcterms:modified>
</cp:coreProperties>
</file>