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65" r:id="rId4"/>
    <p:sldId id="281" r:id="rId5"/>
    <p:sldId id="275" r:id="rId6"/>
    <p:sldId id="261" r:id="rId7"/>
    <p:sldId id="282" r:id="rId8"/>
    <p:sldId id="259" r:id="rId9"/>
    <p:sldId id="264" r:id="rId10"/>
    <p:sldId id="284" r:id="rId11"/>
    <p:sldId id="260" r:id="rId12"/>
    <p:sldId id="262" r:id="rId13"/>
    <p:sldId id="273" r:id="rId14"/>
    <p:sldId id="274" r:id="rId15"/>
    <p:sldId id="272" r:id="rId16"/>
    <p:sldId id="286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008000"/>
    <a:srgbClr val="0066FF"/>
    <a:srgbClr val="001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84" autoAdjust="0"/>
    <p:restoredTop sz="94660"/>
  </p:normalViewPr>
  <p:slideViewPr>
    <p:cSldViewPr>
      <p:cViewPr varScale="1">
        <p:scale>
          <a:sx n="37" d="100"/>
          <a:sy n="37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FF7445-C21F-4533-85A8-8AB2965CEC65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51DEB1-B991-45B4-939E-DAFF467AA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1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1056;&#1072;&#1073;&#1086;&#1095;&#1080;&#1081;%20&#1089;&#1090;&#1086;&#1083;\6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00042"/>
            <a:ext cx="582736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Буквы Х, </a:t>
            </a:r>
            <a:r>
              <a:rPr lang="ru-RU" sz="80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8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8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143512"/>
            <a:ext cx="7400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Корчагина Ольга Даниловна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Муниципальное образовательное учреждение </a:t>
            </a:r>
          </a:p>
          <a:p>
            <a:pPr algn="ctr"/>
            <a:r>
              <a:rPr lang="ru-RU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Удомельская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средняя общеобразовательная школа № 2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им. </a:t>
            </a:r>
            <a:r>
              <a:rPr lang="ru-RU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С.Ступакова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8" descr="http://www.photopro.ru/_preview-600x413/UserFiles/personal/000/521/portfolio/hleb_karavay.jpg"/>
          <p:cNvPicPr>
            <a:picLocks noChangeAspect="1" noChangeArrowheads="1"/>
          </p:cNvPicPr>
          <p:nvPr/>
        </p:nvPicPr>
        <p:blipFill>
          <a:blip r:embed="rId2"/>
          <a:srcRect l="6667" r="9999"/>
          <a:stretch>
            <a:fillRect/>
          </a:stretch>
        </p:blipFill>
        <p:spPr bwMode="auto">
          <a:xfrm>
            <a:off x="2643174" y="1928802"/>
            <a:ext cx="3365977" cy="2777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pictures.ucoz.ru/_ph/4/9339428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92542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887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  <p:pic>
        <p:nvPicPr>
          <p:cNvPr id="7170" name="Picture 2" descr="http://img01.chitalnya.ru/upload/620/47668243339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4572032" cy="467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857892"/>
            <a:ext cx="285752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32924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Потанцуем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52758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7786742" cy="5643602"/>
          </a:xfrm>
        </p:spPr>
      </p:pic>
      <p:pic>
        <p:nvPicPr>
          <p:cNvPr id="6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  <p:pic>
        <p:nvPicPr>
          <p:cNvPr id="7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0001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3" y="642918"/>
            <a:ext cx="39648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1\Downloads\164196162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738169"/>
            <a:ext cx="4000528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7065"/>
            <a:ext cx="4678365" cy="46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884762"/>
            <a:ext cx="4214842" cy="421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72" y="11525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7210" y="1152508"/>
            <a:ext cx="38385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8715436" cy="6536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2" cstate="screen"/>
          <a:srcRect l="45082" t="32787"/>
          <a:stretch>
            <a:fillRect/>
          </a:stretch>
        </p:blipFill>
        <p:spPr>
          <a:xfrm>
            <a:off x="1214414" y="357165"/>
            <a:ext cx="6643734" cy="609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ятно 1 2"/>
          <p:cNvSpPr/>
          <p:nvPr/>
        </p:nvSpPr>
        <p:spPr>
          <a:xfrm>
            <a:off x="3714744" y="2714620"/>
            <a:ext cx="285752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5500694" y="2643182"/>
            <a:ext cx="285752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08372" flipV="1">
            <a:off x="6605247" y="4245169"/>
            <a:ext cx="19462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unforkids.ru/pictures/kolobok/kolobok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50" y="285728"/>
            <a:ext cx="2131354" cy="211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60116E-6 L -0.33108 -0.293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8 -0.29364 C -0.32552 -0.29433 -0.31962 -0.29364 -0.31424 -0.29595 C -0.31233 -0.29687 -0.31233 -0.30104 -0.31077 -0.30265 C -0.30886 -0.30474 -0.30625 -0.30566 -0.30399 -0.30705 C -0.29983 -0.3126 -0.28507 -0.32832 -0.28021 -0.32971 C -0.27691 -0.33063 -0.27014 -0.33202 -0.26667 -0.33433 C -0.25504 -0.34196 -0.26979 -0.33641 -0.25313 -0.34104 C -0.23056 -0.33757 -0.24045 -0.34335 -0.23455 -0.32069 C -0.23247 -0.28346 -0.22222 -0.23422 -0.23958 -0.20323 C -0.24184 -0.19422 -0.24462 -0.18982 -0.24983 -0.18312 C -0.25087 -0.18011 -0.25191 -0.17687 -0.25313 -0.17387 C -0.25417 -0.17156 -0.25573 -0.16948 -0.2566 -0.16716 C -0.25851 -0.16208 -0.26129 -0.14312 -0.26163 -0.14242 C -0.26389 -0.1378 -0.26615 -0.13341 -0.2684 -0.12878 C -0.27361 -0.11838 -0.26597 -0.12555 -0.27344 -0.11537 C -0.27535 -0.1126 -0.2783 -0.11121 -0.28021 -0.10844 C -0.28889 -0.09549 -0.28507 -0.09202 -0.29722 -0.08138 C -0.30972 -0.07052 -0.32379 -0.06474 -0.33785 -0.05896 C -0.35226 -0.06081 -0.3559 -0.06057 -0.36667 -0.07005 C -0.37153 -0.07976 -0.37708 -0.08763 -0.38195 -0.09734 C -0.38316 -0.09965 -0.38542 -0.10404 -0.38542 -0.10381 " pathEditMode="relative" rAng="0" ptsTypes="fffffffffffffffffff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30035 C -0.13247 -0.31537 -0.13837 -0.32971 -0.15208 -0.33433 C -0.16059 -0.33364 -0.16927 -0.33387 -0.1776 -0.33202 C -0.18038 -0.33133 -0.18629 -0.323 -0.18767 -0.32069 C -0.19427 -0.31029 -0.19722 -0.29919 -0.20469 -0.28925 C -0.20938 -0.27029 -0.21597 -0.26127 -0.225 -0.24624 C -0.2276 -0.2363 -0.22917 -0.22774 -0.23351 -0.21919 C -0.23594 -0.20647 -0.2375 -0.19468 -0.24201 -0.18312 C -0.24566 -0.15954 -0.24583 -0.1526 -0.24705 -0.12208 C -0.24635 -0.10543 -0.25 -0.0867 -0.24375 -0.07237 C -0.24149 -0.06728 -0.23073 -0.0585 -0.22847 -0.05665 C -0.22674 -0.05503 -0.22326 -0.05225 -0.22326 -0.05202 C -0.21823 -0.05318 -0.21146 -0.05318 -0.20642 -0.05665 C -0.20017 -0.06081 -0.19601 -0.06728 -0.18941 -0.07029 C -0.18542 -0.07561 -0.1816 -0.08069 -0.1776 -0.08601 C -0.17465 -0.08994 -0.16736 -0.09503 -0.16736 -0.0948 C -0.16198 -0.10474 -0.15521 -0.10913 -0.14879 -0.11769 " pathEditMode="relative" rAng="0" ptsTypes="fffffffffffffff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unforkids.ru/pictures/kolobok/kolobok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2324495" cy="2087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714488"/>
            <a:ext cx="567366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rgbClr val="3333FF"/>
                </a:solidFill>
              </a:rPr>
              <a:t>ПОЧИТАЕМ</a:t>
            </a:r>
            <a:endParaRPr lang="ru-RU" sz="7200" b="1" dirty="0">
              <a:ln/>
              <a:solidFill>
                <a:srgbClr val="3333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500042"/>
            <a:ext cx="2000250" cy="5786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	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388" y="500042"/>
            <a:ext cx="2000250" cy="578643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ых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6000" b="1" dirty="0" err="1" smtClean="0"/>
              <a:t>ех</a:t>
            </a:r>
            <a:endParaRPr lang="ru-RU" sz="6000" b="1" dirty="0" smtClean="0"/>
          </a:p>
          <a:p>
            <a:pPr lv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6000" b="1" dirty="0" smtClean="0"/>
              <a:t>ах	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6000" b="1" dirty="0" smtClean="0"/>
              <a:t>ох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6000" b="1" dirty="0" smtClean="0"/>
              <a:t>ух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00364" y="571480"/>
            <a:ext cx="3143272" cy="578643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уха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хурма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хибара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lang="ru-RU" sz="6000" b="1" dirty="0" smtClean="0"/>
              <a:t>хата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715172" cy="12192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9900"/>
                </a:solidFill>
                <a:latin typeface="Comic Sans MS" pitchFamily="66" charset="0"/>
              </a:rPr>
              <a:t>СЕГОДНЯ НА УРОКЕ</a:t>
            </a:r>
            <a:r>
              <a:rPr lang="ru-RU" sz="48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85926"/>
            <a:ext cx="8929718" cy="2690818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ПОЗНАКОМИЛИСЬ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С НОВЫМИ ...</a:t>
            </a:r>
          </a:p>
          <a:p>
            <a:pPr eaLnBrk="1" hangingPunct="1"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НАУЧИЛИСЬ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ОТЛИЧАТЬ …</a:t>
            </a:r>
          </a:p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НАУЧИЛИСЬ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ЧИТАТЬ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…</a:t>
            </a:r>
          </a:p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НАУЧИЛИСЬ ПИСАТЬ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…</a:t>
            </a:r>
            <a:endParaRPr lang="ru-RU" sz="4000" b="1" dirty="0" smtClean="0">
              <a:solidFill>
                <a:srgbClr val="990033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funforkids.ru/pictures/kolobok/kolobok04.png"/>
          <p:cNvPicPr>
            <a:picLocks noChangeAspect="1" noChangeArrowheads="1"/>
          </p:cNvPicPr>
          <p:nvPr/>
        </p:nvPicPr>
        <p:blipFill>
          <a:blip r:embed="rId2"/>
          <a:srcRect l="2556" t="5128" r="40735" b="20513"/>
          <a:stretch>
            <a:fillRect/>
          </a:stretch>
        </p:blipFill>
        <p:spPr bwMode="auto">
          <a:xfrm>
            <a:off x="3500430" y="4279212"/>
            <a:ext cx="2357454" cy="19258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unforkids.ru/pictures/kolobok/kolobok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040172"/>
            <a:ext cx="6586553" cy="4103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61298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МОЛОДЦЫ!</a:t>
            </a:r>
            <a:endParaRPr lang="ru-RU" sz="9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unforkids.ru/pictures/kolobok/kolobok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28662" y="357166"/>
            <a:ext cx="5572164" cy="5747924"/>
          </a:xfrm>
          <a:prstGeom prst="rect">
            <a:avLst/>
          </a:prstGeom>
          <a:noFill/>
        </p:spPr>
      </p:pic>
      <p:pic>
        <p:nvPicPr>
          <p:cNvPr id="7" name="Picture 3" descr="колоко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67341">
            <a:off x="4506905" y="77758"/>
            <a:ext cx="3718415" cy="37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0719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3600" b="1" i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0033CC"/>
                </a:solidFill>
                <a:latin typeface="Comic Sans MS" pitchFamily="66" charset="0"/>
              </a:rPr>
              <a:t>Начинается урок.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715172" cy="12192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9900"/>
                </a:solidFill>
                <a:latin typeface="Comic Sans MS" pitchFamily="66" charset="0"/>
              </a:rPr>
              <a:t>СЕГОДНЯ НА УРОКЕ</a:t>
            </a:r>
            <a:r>
              <a:rPr lang="ru-RU" sz="48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85926"/>
            <a:ext cx="8929718" cy="2690818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ПОЗНАКОМИМСЯ С НОВЫМИ ...</a:t>
            </a:r>
          </a:p>
          <a:p>
            <a:pPr eaLnBrk="1" hangingPunct="1"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НАУЧИМСЯ ОТЛИЧАТЬ …</a:t>
            </a:r>
          </a:p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НАУЧИМСЯ ЧИТАТЬ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…</a:t>
            </a:r>
          </a:p>
          <a:p>
            <a:pPr>
              <a:buClr>
                <a:srgbClr val="002060"/>
              </a:buClr>
            </a:pP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НАУЧИМСЯ ПИСАТЬ </a:t>
            </a:r>
            <a:r>
              <a:rPr lang="ru-RU" sz="4000" b="1" dirty="0" smtClean="0">
                <a:solidFill>
                  <a:srgbClr val="990033"/>
                </a:solidFill>
                <a:latin typeface="Century Gothic" pitchFamily="34" charset="0"/>
              </a:rPr>
              <a:t>…</a:t>
            </a:r>
            <a:endParaRPr lang="ru-RU" sz="4000" b="1" dirty="0" smtClean="0">
              <a:solidFill>
                <a:srgbClr val="990033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funforkids.ru/pictures/kolobok/kolobok04.png"/>
          <p:cNvPicPr>
            <a:picLocks noChangeAspect="1" noChangeArrowheads="1"/>
          </p:cNvPicPr>
          <p:nvPr/>
        </p:nvPicPr>
        <p:blipFill>
          <a:blip r:embed="rId2"/>
          <a:srcRect l="2556" t="5128" r="40735" b="20513"/>
          <a:stretch>
            <a:fillRect/>
          </a:stretch>
        </p:blipFill>
        <p:spPr bwMode="auto">
          <a:xfrm>
            <a:off x="3500430" y="4279212"/>
            <a:ext cx="2357454" cy="19258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91440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  <a:t>Отгадать легко и быстро:</a:t>
            </a:r>
            <a:b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  <a:t>Мягкий, пышный и душистый,</a:t>
            </a:r>
            <a:b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  <a:t>Он и чёрный, он и белый,</a:t>
            </a:r>
            <a:b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5000" b="1" i="1" dirty="0" smtClean="0">
                <a:solidFill>
                  <a:schemeClr val="accent6">
                    <a:lumMod val="25000"/>
                  </a:schemeClr>
                </a:solidFill>
              </a:rPr>
              <a:t>А бывает подгорелый.</a:t>
            </a:r>
            <a:endParaRPr lang="ru-RU" sz="5000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8" name="Picture 4" descr="http://jam-cafe.tomsk.ru/uploads/posts/2009-07/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096000" cy="573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g.rufox.ru/files/big2/553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2857520" cy="2143141"/>
          </a:xfrm>
          <a:prstGeom prst="rect">
            <a:avLst/>
          </a:prstGeom>
          <a:noFill/>
        </p:spPr>
      </p:pic>
      <p:pic>
        <p:nvPicPr>
          <p:cNvPr id="31750" name="Picture 6" descr="http://im5-tub-ru.yandex.net/i?id=185313370-5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929198"/>
            <a:ext cx="2162175" cy="1428750"/>
          </a:xfrm>
          <a:prstGeom prst="rect">
            <a:avLst/>
          </a:prstGeom>
          <a:noFill/>
        </p:spPr>
      </p:pic>
      <p:pic>
        <p:nvPicPr>
          <p:cNvPr id="31752" name="Picture 8" descr="http://www.kevinkirby.com/images/Site_Images/Combine_Hire/COMBIN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39" y="4816938"/>
            <a:ext cx="2257441" cy="1612458"/>
          </a:xfrm>
          <a:prstGeom prst="rect">
            <a:avLst/>
          </a:prstGeom>
          <a:noFill/>
        </p:spPr>
      </p:pic>
      <p:pic>
        <p:nvPicPr>
          <p:cNvPr id="31754" name="Picture 10" descr="http://content.foto.mail.ru/mail/elvinochka25/91/p-3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643446"/>
            <a:ext cx="1928826" cy="1928828"/>
          </a:xfrm>
          <a:prstGeom prst="rect">
            <a:avLst/>
          </a:prstGeom>
          <a:noFill/>
        </p:spPr>
      </p:pic>
      <p:pic>
        <p:nvPicPr>
          <p:cNvPr id="31756" name="Picture 12" descr="http://im3-tub-ru.yandex.net/i?id=83690788-7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572008"/>
            <a:ext cx="2971821" cy="1928826"/>
          </a:xfrm>
          <a:prstGeom prst="rect">
            <a:avLst/>
          </a:prstGeom>
          <a:noFill/>
        </p:spPr>
      </p:pic>
      <p:pic>
        <p:nvPicPr>
          <p:cNvPr id="31758" name="Picture 14" descr="http://www.amstor.ua/assets/Uploads/AttachedFiles/MyImages/DSC42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928934"/>
            <a:ext cx="2735350" cy="1600180"/>
          </a:xfrm>
          <a:prstGeom prst="rect">
            <a:avLst/>
          </a:prstGeom>
          <a:noFill/>
        </p:spPr>
      </p:pic>
      <p:pic>
        <p:nvPicPr>
          <p:cNvPr id="31760" name="Picture 16" descr="http://im2-tub-ru.yandex.net/i?id=186247205-44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28603"/>
            <a:ext cx="3143272" cy="2095515"/>
          </a:xfrm>
          <a:prstGeom prst="rect">
            <a:avLst/>
          </a:prstGeom>
          <a:noFill/>
        </p:spPr>
      </p:pic>
      <p:pic>
        <p:nvPicPr>
          <p:cNvPr id="31764" name="Picture 20" descr="http://vidomosti-ua.com/photo/original-13173723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57166"/>
            <a:ext cx="3500417" cy="2100251"/>
          </a:xfrm>
          <a:prstGeom prst="rect">
            <a:avLst/>
          </a:prstGeom>
          <a:noFill/>
        </p:spPr>
      </p:pic>
      <p:pic>
        <p:nvPicPr>
          <p:cNvPr id="31762" name="Picture 18" descr="http://www.photopro.ru/_preview-600x413/UserFiles/personal/000/521/portfolio/hleb_karavay.jpg"/>
          <p:cNvPicPr>
            <a:picLocks noChangeAspect="1" noChangeArrowheads="1"/>
          </p:cNvPicPr>
          <p:nvPr/>
        </p:nvPicPr>
        <p:blipFill>
          <a:blip r:embed="rId10"/>
          <a:srcRect l="6667" r="9999"/>
          <a:stretch>
            <a:fillRect/>
          </a:stretch>
        </p:blipFill>
        <p:spPr bwMode="auto">
          <a:xfrm>
            <a:off x="2285984" y="1785926"/>
            <a:ext cx="4008919" cy="3308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786446" y="2071677"/>
            <a:ext cx="2214578" cy="3228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  <a:endParaRPr lang="ru-RU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5362" name="Picture 2" descr="http://img-fotki.yandex.ru/get/3100/z5418.0/0_12bb_c87cb30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4333875" cy="4038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50030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25000"/>
                  </a:schemeClr>
                </a:solidFill>
              </a:rPr>
              <a:t>Круглое, румяное </a:t>
            </a:r>
            <a:br>
              <a:rPr lang="ru-RU" sz="6000" b="1" i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6">
                    <a:lumMod val="25000"/>
                  </a:schemeClr>
                </a:solidFill>
              </a:rPr>
              <a:t>С дерева достану я…</a:t>
            </a:r>
            <a:endParaRPr lang="ru-RU" sz="6000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887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  <p:pic>
        <p:nvPicPr>
          <p:cNvPr id="4" name="Picture 6" descr="http://funforkids.ru/pictures/kolobok/kolobok04.png"/>
          <p:cNvPicPr>
            <a:picLocks noChangeAspect="1" noChangeArrowheads="1"/>
          </p:cNvPicPr>
          <p:nvPr/>
        </p:nvPicPr>
        <p:blipFill>
          <a:blip r:embed="rId2"/>
          <a:srcRect l="2556" t="5128" r="40735" b="20513"/>
          <a:stretch>
            <a:fillRect/>
          </a:stretch>
        </p:blipFill>
        <p:spPr bwMode="auto">
          <a:xfrm>
            <a:off x="2143108" y="1857364"/>
            <a:ext cx="4709982" cy="3847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8e8ad83115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85728"/>
            <a:ext cx="3643338" cy="365935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2910" y="4929198"/>
            <a:ext cx="314327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928662" y="5072074"/>
            <a:ext cx="357190" cy="357190"/>
          </a:xfrm>
          <a:prstGeom prst="ellipse">
            <a:avLst/>
          </a:prstGeom>
          <a:solidFill>
            <a:srgbClr val="0066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43042" y="5072074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28860" y="507207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78" y="5072074"/>
            <a:ext cx="357190" cy="357190"/>
          </a:xfrm>
          <a:prstGeom prst="ellipse">
            <a:avLst/>
          </a:prstGeom>
          <a:solidFill>
            <a:srgbClr val="0066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378619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solidFill>
                  <a:srgbClr val="3333FF"/>
                </a:solidFill>
              </a:rPr>
              <a:t>х</a:t>
            </a:r>
            <a:endParaRPr lang="ru-RU" sz="6600" b="1" dirty="0">
              <a:solidFill>
                <a:srgbClr val="3333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4929190" y="4929198"/>
            <a:ext cx="385765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715272" y="5072074"/>
            <a:ext cx="357190" cy="35719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2066" y="5072074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43570" y="507207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7950" y="5072074"/>
            <a:ext cx="357190" cy="357190"/>
          </a:xfrm>
          <a:prstGeom prst="ellipse">
            <a:avLst/>
          </a:prstGeom>
          <a:solidFill>
            <a:srgbClr val="0066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72396" y="3643314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solidFill>
                  <a:srgbClr val="008000"/>
                </a:solidFill>
              </a:rPr>
              <a:t>х</a:t>
            </a:r>
            <a:r>
              <a:rPr lang="ru-RU" sz="6600" b="1" dirty="0" smtClean="0">
                <a:solidFill>
                  <a:srgbClr val="008000"/>
                </a:solidFill>
              </a:rPr>
              <a:t>’</a:t>
            </a:r>
            <a:endParaRPr lang="ru-RU" sz="6600" b="1" dirty="0">
              <a:solidFill>
                <a:srgbClr val="008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286776" y="507207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9454" y="507207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5858678" y="492840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72330" y="4357694"/>
            <a:ext cx="35719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144562" y="492840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://img01.chitalnya.ru/upload/620/47668243339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168090" cy="323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2" descr="http://img01.chitalnya.ru/upload/620/47668243339285.jpg"/>
          <p:cNvPicPr>
            <a:picLocks noChangeAspect="1" noChangeArrowheads="1"/>
          </p:cNvPicPr>
          <p:nvPr/>
        </p:nvPicPr>
        <p:blipFill>
          <a:blip r:embed="rId3"/>
          <a:srcRect l="17647"/>
          <a:stretch>
            <a:fillRect/>
          </a:stretch>
        </p:blipFill>
        <p:spPr bwMode="auto">
          <a:xfrm flipH="1">
            <a:off x="3714744" y="357166"/>
            <a:ext cx="2500330" cy="323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4028 -0.00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flipH="1">
            <a:off x="7786706" y="3000375"/>
            <a:ext cx="547688" cy="919163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5" name="Сердце 4"/>
          <p:cNvSpPr/>
          <p:nvPr/>
        </p:nvSpPr>
        <p:spPr>
          <a:xfrm rot="10800000">
            <a:off x="5643581" y="1000125"/>
            <a:ext cx="2214563" cy="1857375"/>
          </a:xfrm>
          <a:prstGeom prst="hear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072081" y="3000375"/>
            <a:ext cx="638175" cy="919163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7" name="Овал 6"/>
          <p:cNvSpPr/>
          <p:nvPr/>
        </p:nvSpPr>
        <p:spPr>
          <a:xfrm>
            <a:off x="5572144" y="2000250"/>
            <a:ext cx="2373312" cy="2571750"/>
          </a:xfrm>
          <a:prstGeom prst="ellipse">
            <a:avLst/>
          </a:prstGeom>
          <a:solidFill>
            <a:srgbClr val="FF0000"/>
          </a:solidFill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 smtClean="0">
                <a:solidFill>
                  <a:srgbClr val="001642"/>
                </a:solidFill>
              </a:rPr>
              <a:t>Х</a:t>
            </a:r>
            <a:endParaRPr lang="ru-RU" sz="13800" b="1" dirty="0">
              <a:solidFill>
                <a:srgbClr val="00164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607863" y="4893468"/>
            <a:ext cx="1143000" cy="214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6822300" y="4893469"/>
            <a:ext cx="1143000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Хорда 9"/>
          <p:cNvSpPr/>
          <p:nvPr/>
        </p:nvSpPr>
        <p:spPr>
          <a:xfrm rot="6899467">
            <a:off x="5468590" y="5005402"/>
            <a:ext cx="714375" cy="857250"/>
          </a:xfrm>
          <a:prstGeom prst="chord">
            <a:avLst>
              <a:gd name="adj1" fmla="val 2700000"/>
              <a:gd name="adj2" fmla="val 16210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Хорда 10"/>
          <p:cNvSpPr/>
          <p:nvPr/>
        </p:nvSpPr>
        <p:spPr>
          <a:xfrm rot="4086716" flipV="1">
            <a:off x="7506512" y="5050632"/>
            <a:ext cx="714375" cy="833438"/>
          </a:xfrm>
          <a:prstGeom prst="chord">
            <a:avLst>
              <a:gd name="adj1" fmla="val 2700000"/>
              <a:gd name="adj2" fmla="val 16210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30341" y="2143116"/>
            <a:ext cx="2312474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428736"/>
            <a:ext cx="1643074" cy="785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ab8e8ad83115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57166"/>
            <a:ext cx="3655706" cy="486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366</TotalTime>
  <Words>90</Words>
  <Application>Microsoft Office PowerPoint</Application>
  <PresentationFormat>Экран (4:3)</PresentationFormat>
  <Paragraphs>45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СЕГОДНЯ НА УРОКЕ: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Потанцуем</vt:lpstr>
      <vt:lpstr>Слайд 13</vt:lpstr>
      <vt:lpstr>Слайд 14</vt:lpstr>
      <vt:lpstr>Слайд 15</vt:lpstr>
      <vt:lpstr>СЕГОДНЯ НА УРОКЕ: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ss</cp:lastModifiedBy>
  <cp:revision>39</cp:revision>
  <dcterms:created xsi:type="dcterms:W3CDTF">2013-01-21T12:50:32Z</dcterms:created>
  <dcterms:modified xsi:type="dcterms:W3CDTF">2013-04-17T12:35:15Z</dcterms:modified>
</cp:coreProperties>
</file>