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193FD-1856-4A94-BA42-D1E8DBEF1DBE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48857-880C-4EF3-88C9-2311A2A54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769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193FD-1856-4A94-BA42-D1E8DBEF1DBE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48857-880C-4EF3-88C9-2311A2A54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483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193FD-1856-4A94-BA42-D1E8DBEF1DBE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48857-880C-4EF3-88C9-2311A2A54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440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193FD-1856-4A94-BA42-D1E8DBEF1DBE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48857-880C-4EF3-88C9-2311A2A54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281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193FD-1856-4A94-BA42-D1E8DBEF1DBE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48857-880C-4EF3-88C9-2311A2A54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92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193FD-1856-4A94-BA42-D1E8DBEF1DBE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48857-880C-4EF3-88C9-2311A2A54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094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193FD-1856-4A94-BA42-D1E8DBEF1DBE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48857-880C-4EF3-88C9-2311A2A54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952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193FD-1856-4A94-BA42-D1E8DBEF1DBE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48857-880C-4EF3-88C9-2311A2A54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509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193FD-1856-4A94-BA42-D1E8DBEF1DBE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48857-880C-4EF3-88C9-2311A2A54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27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193FD-1856-4A94-BA42-D1E8DBEF1DBE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48857-880C-4EF3-88C9-2311A2A54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51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193FD-1856-4A94-BA42-D1E8DBEF1DBE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48857-880C-4EF3-88C9-2311A2A54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366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193FD-1856-4A94-BA42-D1E8DBEF1DBE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48857-880C-4EF3-88C9-2311A2A54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619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82" y="0"/>
            <a:ext cx="917458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2835746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Люблю природу русскую.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Зима.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4653136"/>
            <a:ext cx="3488432" cy="175260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Калашникова Н.Н.</a:t>
            </a:r>
          </a:p>
          <a:p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ГБОУ школа №2059</a:t>
            </a:r>
          </a:p>
          <a:p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2014 г.</a:t>
            </a:r>
            <a:endParaRPr lang="ru-RU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10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" y="0"/>
            <a:ext cx="9137801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70000" lnSpcReduction="2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dirty="0" smtClean="0">
                <a:ea typeface="Times New Roman"/>
                <a:cs typeface="Calibri"/>
              </a:rPr>
              <a:t>                   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dirty="0" smtClean="0">
                <a:ea typeface="Times New Roman"/>
                <a:cs typeface="Calibri"/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a typeface="Times New Roman"/>
                <a:cs typeface="Calibri"/>
              </a:rPr>
              <a:t>Назовите-ка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a typeface="Times New Roman"/>
                <a:cs typeface="Calibri"/>
              </a:rPr>
              <a:t>,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a typeface="Times New Roman"/>
                <a:cs typeface="Calibri"/>
              </a:rPr>
              <a:t>ребятки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a typeface="Times New Roman"/>
                <a:cs typeface="Calibri"/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a typeface="Times New Roman"/>
                <a:cs typeface="Calibri"/>
              </a:rPr>
              <a:t>Кто хозяюшка загадки?</a:t>
            </a:r>
            <a:endParaRPr lang="ru-RU" sz="2400" dirty="0">
              <a:solidFill>
                <a:schemeClr val="accent1">
                  <a:lumMod val="75000"/>
                </a:schemeClr>
              </a:solidFill>
              <a:ea typeface="Times New Roman"/>
              <a:cs typeface="Calibri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ea typeface="Times New Roman"/>
                <a:cs typeface="Calibri"/>
              </a:rPr>
              <a:t>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a typeface="Times New Roman"/>
                <a:cs typeface="Calibri"/>
              </a:rPr>
              <a:t>Щиплет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a typeface="Times New Roman"/>
                <a:cs typeface="Calibri"/>
              </a:rPr>
              <a:t>уши, щиплет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a typeface="Times New Roman"/>
                <a:cs typeface="Calibri"/>
              </a:rPr>
              <a:t>нос</a:t>
            </a:r>
            <a:endParaRPr lang="ru-RU" dirty="0">
              <a:solidFill>
                <a:schemeClr val="accent1">
                  <a:lumMod val="75000"/>
                </a:schemeClr>
              </a:solidFill>
              <a:ea typeface="Times New Roman"/>
              <a:cs typeface="Calibri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a typeface="Times New Roman"/>
                <a:cs typeface="Calibri"/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a typeface="Times New Roman"/>
                <a:cs typeface="Calibri"/>
              </a:rPr>
              <a:t>Лезет в валенки мороз.</a:t>
            </a:r>
            <a:endParaRPr lang="ru-RU" sz="2400" dirty="0">
              <a:solidFill>
                <a:schemeClr val="accent1">
                  <a:lumMod val="75000"/>
                </a:schemeClr>
              </a:solidFill>
              <a:ea typeface="Times New Roman"/>
              <a:cs typeface="Calibri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ea typeface="Times New Roman"/>
                <a:cs typeface="Calibri"/>
              </a:rPr>
              <a:t>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a typeface="Times New Roman"/>
                <a:cs typeface="Calibri"/>
              </a:rPr>
              <a:t>Брызнешь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a typeface="Times New Roman"/>
                <a:cs typeface="Calibri"/>
              </a:rPr>
              <a:t>воду – упадёт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a typeface="Times New Roman"/>
                <a:cs typeface="Calibri"/>
              </a:rPr>
              <a:t>,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ea typeface="Times New Roman"/>
              <a:cs typeface="Calibri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a typeface="Times New Roman"/>
                <a:cs typeface="Calibri"/>
              </a:rPr>
              <a:t>  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a typeface="Times New Roman"/>
                <a:cs typeface="Calibri"/>
              </a:rPr>
              <a:t>Не вода уже, а лёд.</a:t>
            </a:r>
            <a:endParaRPr lang="ru-RU" sz="2400" dirty="0">
              <a:solidFill>
                <a:schemeClr val="accent1">
                  <a:lumMod val="75000"/>
                </a:schemeClr>
              </a:solidFill>
              <a:ea typeface="Times New Roman"/>
              <a:cs typeface="Calibri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ea typeface="Times New Roman"/>
                <a:cs typeface="Calibri"/>
              </a:rPr>
              <a:t> 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a typeface="Times New Roman"/>
                <a:cs typeface="Calibri"/>
              </a:rPr>
              <a:t>Даже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a typeface="Times New Roman"/>
                <a:cs typeface="Calibri"/>
              </a:rPr>
              <a:t>птице не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ea typeface="Times New Roman"/>
                <a:cs typeface="Calibri"/>
              </a:rPr>
              <a:t>летится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a typeface="Times New Roman"/>
                <a:cs typeface="Calibri"/>
              </a:rPr>
              <a:t>,</a:t>
            </a:r>
            <a:endParaRPr lang="ru-RU" sz="2400" dirty="0">
              <a:solidFill>
                <a:schemeClr val="accent1">
                  <a:lumMod val="75000"/>
                </a:schemeClr>
              </a:solidFill>
              <a:ea typeface="Times New Roman"/>
              <a:cs typeface="Calibri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ea typeface="Times New Roman"/>
                <a:cs typeface="Calibri"/>
              </a:rPr>
              <a:t> 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a typeface="Times New Roman"/>
                <a:cs typeface="Calibri"/>
              </a:rPr>
              <a:t>От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a typeface="Times New Roman"/>
                <a:cs typeface="Calibri"/>
              </a:rPr>
              <a:t>мороза стынет птица.</a:t>
            </a:r>
            <a:endParaRPr lang="ru-RU" sz="2400" dirty="0">
              <a:solidFill>
                <a:schemeClr val="accent1">
                  <a:lumMod val="75000"/>
                </a:schemeClr>
              </a:solidFill>
              <a:ea typeface="Times New Roman"/>
              <a:cs typeface="Calibri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ea typeface="Times New Roman"/>
                <a:cs typeface="Calibri"/>
              </a:rPr>
              <a:t> 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a typeface="Times New Roman"/>
                <a:cs typeface="Calibri"/>
              </a:rPr>
              <a:t>Снег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a typeface="Times New Roman"/>
                <a:cs typeface="Calibri"/>
              </a:rPr>
              <a:t>мешками валит с неба</a:t>
            </a:r>
            <a:endParaRPr lang="ru-RU" sz="2400" dirty="0">
              <a:solidFill>
                <a:schemeClr val="accent1">
                  <a:lumMod val="75000"/>
                </a:schemeClr>
              </a:solidFill>
              <a:ea typeface="Times New Roman"/>
              <a:cs typeface="Calibri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ea typeface="Times New Roman"/>
                <a:cs typeface="Calibri"/>
              </a:rPr>
              <a:t> 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a typeface="Times New Roman"/>
                <a:cs typeface="Calibri"/>
              </a:rPr>
              <a:t>И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a typeface="Times New Roman"/>
                <a:cs typeface="Calibri"/>
              </a:rPr>
              <a:t>вокруг сугробы снега.</a:t>
            </a:r>
            <a:endParaRPr lang="ru-RU" sz="2400" dirty="0">
              <a:solidFill>
                <a:schemeClr val="accent1">
                  <a:lumMod val="75000"/>
                </a:schemeClr>
              </a:solidFill>
              <a:ea typeface="Times New Roman"/>
              <a:cs typeface="Calibri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ea typeface="Times New Roman"/>
                <a:cs typeface="Calibri"/>
              </a:rPr>
              <a:t>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a typeface="Times New Roman"/>
                <a:cs typeface="Calibri"/>
              </a:rPr>
              <a:t> Снегопады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a typeface="Times New Roman"/>
                <a:cs typeface="Calibri"/>
              </a:rPr>
              <a:t>и метели </a:t>
            </a:r>
            <a:endParaRPr lang="ru-RU" sz="2400" dirty="0">
              <a:solidFill>
                <a:schemeClr val="accent1">
                  <a:lumMod val="75000"/>
                </a:schemeClr>
              </a:solidFill>
              <a:ea typeface="Times New Roman"/>
              <a:cs typeface="Calibri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ea typeface="Times New Roman"/>
                <a:cs typeface="Calibri"/>
              </a:rPr>
              <a:t>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a typeface="Times New Roman"/>
                <a:cs typeface="Calibri"/>
              </a:rPr>
              <a:t>К нам сегодня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a typeface="Times New Roman"/>
                <a:cs typeface="Calibri"/>
              </a:rPr>
              <a:t>налетели.</a:t>
            </a:r>
            <a:endParaRPr lang="ru-RU" sz="2400" dirty="0">
              <a:solidFill>
                <a:schemeClr val="accent1">
                  <a:lumMod val="75000"/>
                </a:schemeClr>
              </a:solidFill>
              <a:ea typeface="Times New Roman"/>
              <a:cs typeface="Calibri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ea typeface="Times New Roman"/>
                <a:cs typeface="Calibri"/>
              </a:rPr>
              <a:t> 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a typeface="Times New Roman"/>
                <a:cs typeface="Calibri"/>
              </a:rPr>
              <a:t>Двор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a typeface="Times New Roman"/>
                <a:cs typeface="Calibri"/>
              </a:rPr>
              <a:t>в снегу. Белы дома.</a:t>
            </a:r>
            <a:endParaRPr lang="ru-RU" sz="2400" dirty="0">
              <a:solidFill>
                <a:schemeClr val="accent1">
                  <a:lumMod val="75000"/>
                </a:schemeClr>
              </a:solidFill>
              <a:ea typeface="Times New Roman"/>
              <a:cs typeface="Calibri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ea typeface="Times New Roman"/>
                <a:cs typeface="Calibri"/>
              </a:rPr>
              <a:t> 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a typeface="Times New Roman"/>
                <a:cs typeface="Calibri"/>
              </a:rPr>
              <a:t>В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a typeface="Times New Roman"/>
                <a:cs typeface="Calibri"/>
              </a:rPr>
              <a:t>гости к нам пришла…  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ea typeface="Times New Roman"/>
              <a:cs typeface="Calibri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ea typeface="Times New Roman"/>
                <a:cs typeface="Calibri"/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a typeface="Times New Roman"/>
                <a:cs typeface="Calibri"/>
              </a:rPr>
              <a:t>                                 (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a typeface="Times New Roman"/>
                <a:cs typeface="Calibri"/>
              </a:rPr>
              <a:t>Зима)</a:t>
            </a:r>
            <a:endParaRPr lang="ru-RU" sz="2400" dirty="0">
              <a:solidFill>
                <a:schemeClr val="accent1">
                  <a:lumMod val="75000"/>
                </a:schemeClr>
              </a:solidFill>
              <a:ea typeface="Times New Roman"/>
              <a:cs typeface="Calibri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8279960" cy="486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7413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613" y="29410"/>
            <a:ext cx="9182613" cy="658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89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103</Words>
  <Application>Microsoft Office PowerPoint</Application>
  <PresentationFormat>Экран (4:3)</PresentationFormat>
  <Paragraphs>20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Люблю природу русскую. Зима.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Люблю природу русскую. Зима.</dc:title>
  <dc:creator>Наталья</dc:creator>
  <cp:lastModifiedBy>Наталья</cp:lastModifiedBy>
  <cp:revision>1</cp:revision>
  <dcterms:created xsi:type="dcterms:W3CDTF">2014-12-15T17:29:44Z</dcterms:created>
  <dcterms:modified xsi:type="dcterms:W3CDTF">2014-12-15T17:31:03Z</dcterms:modified>
</cp:coreProperties>
</file>