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8961E74-896C-4A16-8D7F-883C6BD74C7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F0F48F-232B-406B-9957-1CAB409D87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1" y="-1987"/>
            <a:ext cx="9130937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1)Назовите зимние месяцы.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2)Какие признаки зимы вы наблюдали сегодня по дороге в школу?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3)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Calibri"/>
              </a:rPr>
              <a:t>Ребята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Times New Roman"/>
                <a:cs typeface="Calibri"/>
              </a:rPr>
              <a:t>, как вы думаете, что делают художники для того, чтобы показать  нам всю красоту русской зимы?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96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460851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4)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А что для этого делают композиторы?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8498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«…В зимнем пейзаже преобладают мягкие очертания. Зимняя пора, как бы подчеркивает эту мягкость. Снег сам по себе является лишь материалом мастерской зимы. А её резец- это ветер, её вдохновение- это метель. Падающий в безветрие снег ложится на землю с тихой покорностью. Сейчас он рыхлый, сыпучий. Но, что станет с ним после вьюжной ночи! Это упругая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атласность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это кочанное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похрустывание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на тропе. И это удивительная фигурность.. террасы с волнистыми очертаниями, выгнутые в плоскости и навесы, причудливые белые гребни… Падая после оттепели, снег густо налипает на ветки. Сколько статуй увидишь утром в лесу! Иней преображает деревья. Тихо, торжественно сейчас в лесу. Берёзы боятся шелохнуться…»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127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    1)Назовите зимние месяцы.  2)Какие признаки зимы вы наблюдали сегодня по дороге в школу?  3)Ребята, как вы думаете, что делают художники для того, чтобы показать  нам всю красоту русской зимы? </vt:lpstr>
      <vt:lpstr>       4) А что для этого делают композиторы?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1)Назовите зимние месяцы.  2)Какие признаки зимы вы наблюдали сегодня по дороге в школу?  3)Ребята, как вы думаете, что делают художники для того, чтобы показать  нам всю красоту русской зимы? </dc:title>
  <dc:creator>Наталья</dc:creator>
  <cp:lastModifiedBy>Наталья</cp:lastModifiedBy>
  <cp:revision>7</cp:revision>
  <dcterms:created xsi:type="dcterms:W3CDTF">2014-12-15T17:31:15Z</dcterms:created>
  <dcterms:modified xsi:type="dcterms:W3CDTF">2014-12-15T17:48:17Z</dcterms:modified>
</cp:coreProperties>
</file>