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57" r:id="rId4"/>
    <p:sldId id="260" r:id="rId5"/>
    <p:sldId id="264" r:id="rId6"/>
    <p:sldId id="263" r:id="rId7"/>
    <p:sldId id="262" r:id="rId8"/>
    <p:sldId id="261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AB19AC-593B-483D-B007-36928FE2456F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4D813-FB05-482D-976C-6BC979C7D05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682752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литературного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Б.С.Житков « Как я ловил человечков»</a:t>
            </a:r>
            <a:endParaRPr lang="ru-RU" sz="6000" dirty="0"/>
          </a:p>
        </p:txBody>
      </p:sp>
      <p:pic>
        <p:nvPicPr>
          <p:cNvPr id="2051" name="Picture 3" descr="C:\Documents and Settings\Сергей\Мои документы\Мои рисунки\iCAQPJU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252028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i.ua/photo/images/pic/9/4/487949_5ea188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85750" y="428625"/>
            <a:ext cx="8429625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Text 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725488"/>
            <a:ext cx="8888412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j043267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29586" y="6237288"/>
            <a:ext cx="1008062" cy="620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428604"/>
            <a:ext cx="259077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Зимний день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500063" y="357188"/>
            <a:ext cx="51435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BF6000"/>
                </a:solidFill>
                <a:latin typeface="Calibri" pitchFamily="34" charset="0"/>
              </a:rPr>
              <a:t>Майский снег</a:t>
            </a:r>
          </a:p>
          <a:p>
            <a:pPr eaLnBrk="0" hangingPunct="0"/>
            <a:r>
              <a:rPr lang="ru-RU" sz="3200">
                <a:latin typeface="Calibri" pitchFamily="34" charset="0"/>
              </a:rPr>
              <a:t>Снег идёт!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Удивляются дети: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"К нам зима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Воротилась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Опять?"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Это просто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На яблоне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Ветер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Хочет все лепестки 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Сосчитать.</a:t>
            </a:r>
          </a:p>
          <a:p>
            <a:pPr eaLnBrk="0" hangingPunct="0"/>
            <a:r>
              <a:rPr lang="ru-RU" sz="3200">
                <a:latin typeface="Calibri" pitchFamily="34" charset="0"/>
              </a:rPr>
              <a:t>(</a:t>
            </a:r>
            <a:r>
              <a:rPr lang="ru-RU" sz="3200" i="1">
                <a:latin typeface="Calibri" pitchFamily="34" charset="0"/>
              </a:rPr>
              <a:t>В.Приходько</a:t>
            </a:r>
            <a:r>
              <a:rPr lang="ru-RU" sz="3200">
                <a:latin typeface="Calibri" pitchFamily="34" charset="0"/>
              </a:rPr>
              <a:t>)</a:t>
            </a:r>
            <a:r>
              <a:rPr lang="ru-RU" sz="1000"/>
              <a:t/>
            </a:r>
            <a:br>
              <a:rPr lang="ru-RU" sz="1000"/>
            </a:br>
            <a:endParaRPr lang="ru-RU"/>
          </a:p>
        </p:txBody>
      </p:sp>
      <p:pic>
        <p:nvPicPr>
          <p:cNvPr id="5123" name="Picture 5" descr="http://pix.com.ua/db/animals/birds/bird_illustration/m-591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550" y="158750"/>
            <a:ext cx="4584700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1663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8152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143500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589588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09282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j043267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29586" y="6237288"/>
            <a:ext cx="1008062" cy="62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ргей\Мои документы\Мои рисунки\8784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5256584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Разогреем речевой аппарат!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1.Разогреем мышцы.</a:t>
            </a:r>
          </a:p>
          <a:p>
            <a:r>
              <a:rPr lang="ru-RU" dirty="0" smtClean="0"/>
              <a:t>2.Почистим зубки.</a:t>
            </a:r>
          </a:p>
          <a:p>
            <a:r>
              <a:rPr lang="ru-RU" dirty="0" smtClean="0"/>
              <a:t>3.Поиграем в футбол.</a:t>
            </a:r>
          </a:p>
          <a:p>
            <a:r>
              <a:rPr lang="ru-RU" dirty="0" smtClean="0"/>
              <a:t>4.Побелим </a:t>
            </a:r>
            <a:r>
              <a:rPr lang="ru-RU" dirty="0" err="1" smtClean="0"/>
              <a:t>потолочки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5.Оближем сладкое варенье.</a:t>
            </a:r>
          </a:p>
          <a:p>
            <a:r>
              <a:rPr lang="ru-RU" dirty="0" smtClean="0"/>
              <a:t>6.Сдуем пылинку с носа.</a:t>
            </a:r>
          </a:p>
          <a:p>
            <a:r>
              <a:rPr lang="ru-RU" dirty="0" smtClean="0"/>
              <a:t>7.Проскачем на лошадке.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  <a:solidFill>
            <a:srgbClr val="92D050"/>
          </a:solidFill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Чистоговорка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6863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хочет разговаривать?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Мы будем разговаривать.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Тот должен выговаривать!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Мы будем выговаривать.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Всё правильно и внятно!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Всё правильно и внятно,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Чтоб было всем понятно!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2" descr="C:\Documents and Settings\Сергей\Рабочий стол\Рисунки из интернета\Новая папкКартинки\sovik_na_say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8439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Произнеси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одном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дыхании-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аоуыиэеяёю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вдохе-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аоуыиэюяёе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выдохе-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аоеёюуыиэя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Прочитайте по очереди.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Утром рано просыпайся,</a:t>
            </a:r>
          </a:p>
          <a:p>
            <a:r>
              <a:rPr lang="ru-RU" dirty="0" smtClean="0"/>
              <a:t>Хорошенько умывайся,</a:t>
            </a:r>
          </a:p>
          <a:p>
            <a:r>
              <a:rPr lang="ru-RU" dirty="0" smtClean="0"/>
              <a:t>Чтобы в школе не зевать,</a:t>
            </a:r>
          </a:p>
          <a:p>
            <a:r>
              <a:rPr lang="ru-RU" dirty="0" smtClean="0"/>
              <a:t>Носом парту не клевать.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Одевайся аккуратно,</a:t>
            </a:r>
          </a:p>
          <a:p>
            <a:r>
              <a:rPr lang="ru-RU" dirty="0" smtClean="0"/>
              <a:t>Чтоб смотреть было приятно.</a:t>
            </a:r>
          </a:p>
          <a:p>
            <a:r>
              <a:rPr lang="ru-RU" dirty="0" smtClean="0"/>
              <a:t>Одежду сам погладь, проверь,</a:t>
            </a:r>
          </a:p>
          <a:p>
            <a:r>
              <a:rPr lang="ru-RU" dirty="0" smtClean="0"/>
              <a:t>Ты большой уже теперь.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484438" y="188913"/>
            <a:ext cx="4175125" cy="5400675"/>
            <a:chOff x="323850" y="333375"/>
            <a:chExt cx="4320153" cy="5857821"/>
          </a:xfrm>
        </p:grpSpPr>
        <p:pic>
          <p:nvPicPr>
            <p:cNvPr id="27655" name="Picture 2" descr="C:\Users\Компас\Pictures\2011-02-10\02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850" y="333375"/>
              <a:ext cx="4320153" cy="585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 bwMode="auto">
            <a:xfrm>
              <a:off x="1692172" y="5445623"/>
              <a:ext cx="1728061" cy="718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411413" y="5445125"/>
            <a:ext cx="4248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Сидели, свистели</a:t>
            </a:r>
          </a:p>
          <a:p>
            <a:pPr algn="ctr"/>
            <a:r>
              <a:rPr lang="ru-RU" sz="3200" b="1"/>
              <a:t>Семь свиристелей.</a:t>
            </a:r>
          </a:p>
        </p:txBody>
      </p: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179388" y="188913"/>
            <a:ext cx="8713787" cy="2663825"/>
            <a:chOff x="179512" y="188640"/>
            <a:chExt cx="8712968" cy="2664296"/>
          </a:xfrm>
        </p:grpSpPr>
        <p:pic>
          <p:nvPicPr>
            <p:cNvPr id="27653" name="Picture 6" descr="C:\Users\Компас\Pictures\post-30-1287003321160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0075" y="188640"/>
              <a:ext cx="2342405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88640"/>
              <a:ext cx="2524070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476375" y="404813"/>
            <a:ext cx="6994525" cy="6210300"/>
            <a:chOff x="4355717" y="587179"/>
            <a:chExt cx="4546983" cy="6099371"/>
          </a:xfrm>
        </p:grpSpPr>
        <p:pic>
          <p:nvPicPr>
            <p:cNvPr id="29700" name="Picture 2" descr="C:\Users\Компас\Pictures\2011-02-10\027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717" y="587179"/>
              <a:ext cx="4546983" cy="609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 bwMode="auto">
            <a:xfrm>
              <a:off x="4499165" y="621480"/>
              <a:ext cx="2736859" cy="718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11188" y="188913"/>
            <a:ext cx="52562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Ужа ужалила ужица,</a:t>
            </a:r>
          </a:p>
          <a:p>
            <a:pPr algn="ctr"/>
            <a:r>
              <a:rPr lang="ru-RU" sz="3200" b="1"/>
              <a:t>ужу с ужицей не ужится.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8313" y="333375"/>
            <a:ext cx="8351837" cy="6524625"/>
            <a:chOff x="467544" y="333108"/>
            <a:chExt cx="8352928" cy="6524892"/>
          </a:xfrm>
        </p:grpSpPr>
        <p:pic>
          <p:nvPicPr>
            <p:cNvPr id="11275" name="Picture 3" descr="C:\Users\Компас\Pictures\2011-02-10\00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538438"/>
              <a:ext cx="4680520" cy="631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67544" y="333108"/>
              <a:ext cx="7560663" cy="2663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77" name="TextBox 5"/>
            <p:cNvSpPr txBox="1">
              <a:spLocks noChangeArrowheads="1"/>
            </p:cNvSpPr>
            <p:nvPr/>
          </p:nvSpPr>
          <p:spPr bwMode="auto">
            <a:xfrm>
              <a:off x="539552" y="404400"/>
              <a:ext cx="7488832" cy="3180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/>
                <a:t>Встретил в чаще ёж ежа:</a:t>
              </a:r>
            </a:p>
            <a:p>
              <a:pPr>
                <a:buFontTx/>
                <a:buChar char="-"/>
              </a:pPr>
              <a:r>
                <a:rPr lang="ru-RU" sz="3200" b="1"/>
                <a:t>Как погода, ёж?</a:t>
              </a:r>
            </a:p>
            <a:p>
              <a:pPr>
                <a:buFontTx/>
                <a:buChar char="-"/>
              </a:pPr>
              <a:r>
                <a:rPr lang="ru-RU" sz="3200" b="1"/>
                <a:t> Свежа.</a:t>
              </a:r>
            </a:p>
            <a:p>
              <a:r>
                <a:rPr lang="ru-RU" sz="3200" b="1"/>
                <a:t>И пошли домой, дрожа,</a:t>
              </a:r>
            </a:p>
            <a:p>
              <a:r>
                <a:rPr lang="ru-RU" sz="3200" b="1"/>
                <a:t>Сгорбясь, съёжась, два ежа.</a:t>
              </a:r>
            </a:p>
            <a:p>
              <a:pPr>
                <a:buFontTx/>
                <a:buChar char="-"/>
              </a:pPr>
              <a:endParaRPr lang="ru-RU" sz="3600"/>
            </a:p>
          </p:txBody>
        </p:sp>
      </p:grpSp>
      <p:pic>
        <p:nvPicPr>
          <p:cNvPr id="11267" name="Picture 6" descr="C:\Users\Компас\Pictures\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5805488"/>
            <a:ext cx="9921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C:\Users\Компас\Pictures\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538802">
            <a:off x="1979613" y="4581525"/>
            <a:ext cx="9921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Users\Компас\Pictures\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3532">
            <a:off x="539750" y="5516563"/>
            <a:ext cx="9921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Компас\Pictures\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429000"/>
            <a:ext cx="9921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C:\Users\Компас\Pictures\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2558">
            <a:off x="2979738" y="3317875"/>
            <a:ext cx="9921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C:\Users\Компас\Pictures\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908050"/>
            <a:ext cx="9921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" descr="C:\Users\Компас\Pictures\lea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12412">
            <a:off x="6804025" y="333375"/>
            <a:ext cx="9921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6" descr="C:\Users\Компас\Pictures\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46792">
            <a:off x="6659563" y="1989138"/>
            <a:ext cx="9921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ext 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571500"/>
            <a:ext cx="8924925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6858016" y="5857892"/>
            <a:ext cx="1857388" cy="642942"/>
          </a:xfrm>
          <a:prstGeom prst="ellipse">
            <a:avLst/>
          </a:prstGeom>
          <a:solidFill>
            <a:srgbClr val="99FF66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285728"/>
            <a:ext cx="259077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Зимний день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178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Урок литературного чтения</vt:lpstr>
      <vt:lpstr>Разогреем речевой аппарат!</vt:lpstr>
      <vt:lpstr>Чистоговорка</vt:lpstr>
      <vt:lpstr>Произнеси .</vt:lpstr>
      <vt:lpstr>Прочитайте по очереди.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Разогреем речевой аппарат!</dc:title>
  <dc:creator>Сергей</dc:creator>
  <cp:lastModifiedBy>Сергей</cp:lastModifiedBy>
  <cp:revision>3</cp:revision>
  <dcterms:created xsi:type="dcterms:W3CDTF">2012-01-17T10:19:22Z</dcterms:created>
  <dcterms:modified xsi:type="dcterms:W3CDTF">2012-01-17T10:41:18Z</dcterms:modified>
</cp:coreProperties>
</file>