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7" r:id="rId3"/>
    <p:sldId id="261" r:id="rId4"/>
    <p:sldId id="266" r:id="rId5"/>
    <p:sldId id="264" r:id="rId6"/>
    <p:sldId id="262" r:id="rId7"/>
    <p:sldId id="259" r:id="rId8"/>
    <p:sldId id="258" r:id="rId9"/>
    <p:sldId id="265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01380-C733-4DE8-A8F8-D42E0A531B2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49F34E-1124-4620-80C4-0E116F67F897}">
      <dgm:prSet phldrT="[Текст]"/>
      <dgm:spPr/>
      <dgm:t>
        <a:bodyPr/>
        <a:lstStyle/>
        <a:p>
          <a:r>
            <a:rPr lang="ru-RU" dirty="0" smtClean="0"/>
            <a:t>               </a:t>
          </a:r>
          <a:endParaRPr lang="en-US" dirty="0"/>
        </a:p>
      </dgm:t>
    </dgm:pt>
    <dgm:pt modelId="{10428545-874D-410B-9B0D-4B2447BA36D3}" type="parTrans" cxnId="{5F20C870-B3D5-4E80-84DD-BF5D42BFF99D}">
      <dgm:prSet/>
      <dgm:spPr/>
      <dgm:t>
        <a:bodyPr/>
        <a:lstStyle/>
        <a:p>
          <a:endParaRPr lang="en-US"/>
        </a:p>
      </dgm:t>
    </dgm:pt>
    <dgm:pt modelId="{69BBC475-9116-4B58-99EA-0684868793FC}" type="sibTrans" cxnId="{5F20C870-B3D5-4E80-84DD-BF5D42BFF99D}">
      <dgm:prSet/>
      <dgm:spPr/>
      <dgm:t>
        <a:bodyPr/>
        <a:lstStyle/>
        <a:p>
          <a:endParaRPr lang="en-US"/>
        </a:p>
      </dgm:t>
    </dgm:pt>
    <dgm:pt modelId="{9F7F0243-AD82-4AE5-8AE7-6E19DAE8A51D}">
      <dgm:prSet phldrT="[Текст]"/>
      <dgm:spPr/>
      <dgm:t>
        <a:bodyPr/>
        <a:lstStyle/>
        <a:p>
          <a:r>
            <a:rPr lang="ru-RU" dirty="0" smtClean="0"/>
            <a:t>РОС</a:t>
          </a:r>
          <a:endParaRPr lang="en-US" dirty="0"/>
        </a:p>
      </dgm:t>
    </dgm:pt>
    <dgm:pt modelId="{03ECCE64-DAA6-402D-B458-0ABA3E4CB761}" type="parTrans" cxnId="{FAA5444B-46A4-4956-87C1-6DBBF2B106A3}">
      <dgm:prSet/>
      <dgm:spPr/>
      <dgm:t>
        <a:bodyPr/>
        <a:lstStyle/>
        <a:p>
          <a:endParaRPr lang="en-US"/>
        </a:p>
      </dgm:t>
    </dgm:pt>
    <dgm:pt modelId="{60667D92-CE72-4630-99F0-8E7F472B267E}" type="sibTrans" cxnId="{FAA5444B-46A4-4956-87C1-6DBBF2B106A3}">
      <dgm:prSet/>
      <dgm:spPr/>
      <dgm:t>
        <a:bodyPr/>
        <a:lstStyle/>
        <a:p>
          <a:endParaRPr lang="en-US"/>
        </a:p>
      </dgm:t>
    </dgm:pt>
    <dgm:pt modelId="{12DCE08A-B9D1-4866-98B4-AF3BE1D6B21F}">
      <dgm:prSet phldrT="[Текст]"/>
      <dgm:spPr/>
      <dgm:t>
        <a:bodyPr/>
        <a:lstStyle/>
        <a:p>
          <a:r>
            <a:rPr lang="ru-RU" dirty="0" smtClean="0"/>
            <a:t>МЫШ</a:t>
          </a:r>
          <a:endParaRPr lang="en-US" dirty="0"/>
        </a:p>
      </dgm:t>
    </dgm:pt>
    <dgm:pt modelId="{3EB913F9-17F0-42AA-AD73-CAFDCF4568A9}" type="parTrans" cxnId="{DBA7531F-5132-4390-AF42-AF7233DBB120}">
      <dgm:prSet/>
      <dgm:spPr/>
      <dgm:t>
        <a:bodyPr/>
        <a:lstStyle/>
        <a:p>
          <a:endParaRPr lang="en-US"/>
        </a:p>
      </dgm:t>
    </dgm:pt>
    <dgm:pt modelId="{684C1495-E6E0-4943-B165-02923E674512}" type="sibTrans" cxnId="{DBA7531F-5132-4390-AF42-AF7233DBB120}">
      <dgm:prSet/>
      <dgm:spPr/>
      <dgm:t>
        <a:bodyPr/>
        <a:lstStyle/>
        <a:p>
          <a:endParaRPr lang="en-US"/>
        </a:p>
      </dgm:t>
    </dgm:pt>
    <dgm:pt modelId="{8F0ED82D-CBA4-44CF-BAA1-47AF1D6C0036}">
      <dgm:prSet phldrT="[Текст]"/>
      <dgm:spPr/>
      <dgm:t>
        <a:bodyPr/>
        <a:lstStyle/>
        <a:p>
          <a:r>
            <a:rPr lang="ru-RU" dirty="0" smtClean="0"/>
            <a:t>ТОК</a:t>
          </a:r>
          <a:endParaRPr lang="en-US" dirty="0"/>
        </a:p>
      </dgm:t>
    </dgm:pt>
    <dgm:pt modelId="{ACB33AD4-9A1C-4C87-88FD-649896E5A5D8}" type="parTrans" cxnId="{267944DC-63A7-44B0-88A0-FFCC4761F3AB}">
      <dgm:prSet/>
      <dgm:spPr/>
      <dgm:t>
        <a:bodyPr/>
        <a:lstStyle/>
        <a:p>
          <a:endParaRPr lang="en-US"/>
        </a:p>
      </dgm:t>
    </dgm:pt>
    <dgm:pt modelId="{4F1654AD-AF57-4B2E-B366-3564E2DD8694}" type="sibTrans" cxnId="{267944DC-63A7-44B0-88A0-FFCC4761F3AB}">
      <dgm:prSet/>
      <dgm:spPr/>
      <dgm:t>
        <a:bodyPr/>
        <a:lstStyle/>
        <a:p>
          <a:endParaRPr lang="en-US"/>
        </a:p>
      </dgm:t>
    </dgm:pt>
    <dgm:pt modelId="{ACE0FC37-4612-46DC-B908-F15953D3AAD2}">
      <dgm:prSet phldrT="[Текст]"/>
      <dgm:spPr/>
      <dgm:t>
        <a:bodyPr/>
        <a:lstStyle/>
        <a:p>
          <a:r>
            <a:rPr lang="ru-RU" dirty="0" smtClean="0"/>
            <a:t>ЛА</a:t>
          </a:r>
          <a:endParaRPr lang="en-US" dirty="0"/>
        </a:p>
      </dgm:t>
    </dgm:pt>
    <dgm:pt modelId="{EAA01309-472C-4A20-B308-5D8042F69D31}" type="parTrans" cxnId="{EF0BA8F6-31F4-4173-A141-70113BAD8B30}">
      <dgm:prSet/>
      <dgm:spPr/>
      <dgm:t>
        <a:bodyPr/>
        <a:lstStyle/>
        <a:p>
          <a:endParaRPr lang="en-US"/>
        </a:p>
      </dgm:t>
    </dgm:pt>
    <dgm:pt modelId="{A6E0B629-8445-4C28-B4D2-05F17404EAA4}" type="sibTrans" cxnId="{EF0BA8F6-31F4-4173-A141-70113BAD8B30}">
      <dgm:prSet/>
      <dgm:spPr/>
      <dgm:t>
        <a:bodyPr/>
        <a:lstStyle/>
        <a:p>
          <a:endParaRPr lang="en-US"/>
        </a:p>
      </dgm:t>
    </dgm:pt>
    <dgm:pt modelId="{D1F2DCF0-80BB-4173-9C57-48141DF86983}">
      <dgm:prSet phldrT="[Текст]"/>
      <dgm:spPr/>
      <dgm:t>
        <a:bodyPr/>
        <a:lstStyle/>
        <a:p>
          <a:r>
            <a:rPr lang="ru-RU" dirty="0" smtClean="0"/>
            <a:t>ВА</a:t>
          </a:r>
          <a:endParaRPr lang="en-US" dirty="0"/>
        </a:p>
      </dgm:t>
    </dgm:pt>
    <dgm:pt modelId="{8C51D106-FC99-4F18-BC01-0ADD4C88B842}" type="parTrans" cxnId="{8DB823ED-94CD-4B3B-ACF2-2FEDFA891422}">
      <dgm:prSet/>
      <dgm:spPr/>
      <dgm:t>
        <a:bodyPr/>
        <a:lstStyle/>
        <a:p>
          <a:endParaRPr lang="en-US"/>
        </a:p>
      </dgm:t>
    </dgm:pt>
    <dgm:pt modelId="{7980EAAC-B8EB-4288-9C7C-25CB4E5F1DA4}" type="sibTrans" cxnId="{8DB823ED-94CD-4B3B-ACF2-2FEDFA891422}">
      <dgm:prSet/>
      <dgm:spPr/>
      <dgm:t>
        <a:bodyPr/>
        <a:lstStyle/>
        <a:p>
          <a:endParaRPr lang="en-US"/>
        </a:p>
      </dgm:t>
    </dgm:pt>
    <dgm:pt modelId="{BE1D49D2-1E80-4C04-BCF5-EFD054BE2E00}">
      <dgm:prSet phldrT="[Текст]"/>
      <dgm:spPr/>
      <dgm:t>
        <a:bodyPr/>
        <a:lstStyle/>
        <a:p>
          <a:r>
            <a:rPr lang="ru-RU" dirty="0" smtClean="0"/>
            <a:t>ПА</a:t>
          </a:r>
          <a:endParaRPr lang="en-US" dirty="0"/>
        </a:p>
      </dgm:t>
    </dgm:pt>
    <dgm:pt modelId="{2C3FA896-EE6B-4FD2-B800-C4B65E2ABF6C}" type="parTrans" cxnId="{9D2FCDE8-33AA-48DE-BF27-7E2C4F59C68C}">
      <dgm:prSet/>
      <dgm:spPr/>
      <dgm:t>
        <a:bodyPr/>
        <a:lstStyle/>
        <a:p>
          <a:endParaRPr lang="en-US"/>
        </a:p>
      </dgm:t>
    </dgm:pt>
    <dgm:pt modelId="{12CAB0F9-016D-44F9-BF12-EB2A32996113}" type="sibTrans" cxnId="{9D2FCDE8-33AA-48DE-BF27-7E2C4F59C68C}">
      <dgm:prSet/>
      <dgm:spPr/>
      <dgm:t>
        <a:bodyPr/>
        <a:lstStyle/>
        <a:p>
          <a:endParaRPr lang="en-US"/>
        </a:p>
      </dgm:t>
    </dgm:pt>
    <dgm:pt modelId="{59FF3B13-5CCB-4E3C-A381-A7FCA8318D2D}">
      <dgm:prSet phldrT="[Текст]"/>
      <dgm:spPr/>
      <dgm:t>
        <a:bodyPr/>
        <a:lstStyle/>
        <a:p>
          <a:r>
            <a:rPr lang="ru-RU" dirty="0" smtClean="0"/>
            <a:t>ГОН</a:t>
          </a:r>
          <a:endParaRPr lang="en-US" dirty="0"/>
        </a:p>
      </dgm:t>
    </dgm:pt>
    <dgm:pt modelId="{5FD5B39B-3FE0-4D7B-B5E6-8BCAFB9E3005}" type="parTrans" cxnId="{137CFD4A-C743-4E1E-AF68-DBFFAE0E2AAD}">
      <dgm:prSet/>
      <dgm:spPr/>
      <dgm:t>
        <a:bodyPr/>
        <a:lstStyle/>
        <a:p>
          <a:endParaRPr lang="en-US"/>
        </a:p>
      </dgm:t>
    </dgm:pt>
    <dgm:pt modelId="{A967620D-3244-4E3C-88F8-1A35A534F045}" type="sibTrans" cxnId="{137CFD4A-C743-4E1E-AF68-DBFFAE0E2AAD}">
      <dgm:prSet/>
      <dgm:spPr/>
      <dgm:t>
        <a:bodyPr/>
        <a:lstStyle/>
        <a:p>
          <a:endParaRPr lang="en-US"/>
        </a:p>
      </dgm:t>
    </dgm:pt>
    <dgm:pt modelId="{B73F87E8-1344-4FE3-BB27-5A012C138859}">
      <dgm:prSet phldrT="[Текст]"/>
      <dgm:spPr/>
      <dgm:t>
        <a:bodyPr/>
        <a:lstStyle/>
        <a:p>
          <a:r>
            <a:rPr lang="ru-RU" dirty="0" smtClean="0"/>
            <a:t>СНЕ</a:t>
          </a:r>
          <a:endParaRPr lang="en-US" dirty="0"/>
        </a:p>
      </dgm:t>
    </dgm:pt>
    <dgm:pt modelId="{ECDD58B9-0F2D-49C5-947B-74EB443987EE}" type="parTrans" cxnId="{9724C0A9-2DB9-4F2E-A631-EF9A0E329780}">
      <dgm:prSet/>
      <dgm:spPr/>
      <dgm:t>
        <a:bodyPr/>
        <a:lstStyle/>
        <a:p>
          <a:endParaRPr lang="en-US"/>
        </a:p>
      </dgm:t>
    </dgm:pt>
    <dgm:pt modelId="{6523AB95-C1FA-4945-803A-07C383E6243E}" type="sibTrans" cxnId="{9724C0A9-2DB9-4F2E-A631-EF9A0E329780}">
      <dgm:prSet/>
      <dgm:spPr/>
      <dgm:t>
        <a:bodyPr/>
        <a:lstStyle/>
        <a:p>
          <a:endParaRPr lang="en-US"/>
        </a:p>
      </dgm:t>
    </dgm:pt>
    <dgm:pt modelId="{4EAE50EC-7614-4501-A960-C53451971BD7}">
      <dgm:prSet phldrT="[Текст]"/>
      <dgm:spPr/>
      <dgm:t>
        <a:bodyPr/>
        <a:lstStyle/>
        <a:p>
          <a:r>
            <a:rPr lang="ru-RU" dirty="0" smtClean="0"/>
            <a:t>МУ</a:t>
          </a:r>
          <a:endParaRPr lang="en-US" dirty="0"/>
        </a:p>
      </dgm:t>
    </dgm:pt>
    <dgm:pt modelId="{275D4E91-3BCD-4D56-A76A-CB5C01189C94}" type="parTrans" cxnId="{E9477AEE-A6CA-4FA6-8263-F5A91AF00887}">
      <dgm:prSet/>
      <dgm:spPr/>
      <dgm:t>
        <a:bodyPr/>
        <a:lstStyle/>
        <a:p>
          <a:endParaRPr lang="en-US"/>
        </a:p>
      </dgm:t>
    </dgm:pt>
    <dgm:pt modelId="{85C3604C-806B-484A-A24E-96755A5FFAE9}" type="sibTrans" cxnId="{E9477AEE-A6CA-4FA6-8263-F5A91AF00887}">
      <dgm:prSet/>
      <dgm:spPr/>
      <dgm:t>
        <a:bodyPr/>
        <a:lstStyle/>
        <a:p>
          <a:endParaRPr lang="en-US"/>
        </a:p>
      </dgm:t>
    </dgm:pt>
    <dgm:pt modelId="{C2724811-C144-4036-AE44-0300BC291463}">
      <dgm:prSet phldrT="[Текст]"/>
      <dgm:spPr/>
      <dgm:t>
        <a:bodyPr/>
        <a:lstStyle/>
        <a:p>
          <a:r>
            <a:rPr lang="ru-RU" dirty="0" smtClean="0"/>
            <a:t>ЖОК</a:t>
          </a:r>
          <a:endParaRPr lang="en-US" dirty="0"/>
        </a:p>
      </dgm:t>
    </dgm:pt>
    <dgm:pt modelId="{0B00A3D7-E2DA-422F-8D5D-D484A13C35CF}" type="parTrans" cxnId="{3DE30BBC-7D20-42D4-A5DA-CC37D8594E35}">
      <dgm:prSet/>
      <dgm:spPr/>
      <dgm:t>
        <a:bodyPr/>
        <a:lstStyle/>
        <a:p>
          <a:endParaRPr lang="en-US"/>
        </a:p>
      </dgm:t>
    </dgm:pt>
    <dgm:pt modelId="{BBFCBA13-6AFF-49AF-89BC-3F059DFC9CF9}" type="sibTrans" cxnId="{3DE30BBC-7D20-42D4-A5DA-CC37D8594E35}">
      <dgm:prSet/>
      <dgm:spPr/>
      <dgm:t>
        <a:bodyPr/>
        <a:lstStyle/>
        <a:p>
          <a:endParaRPr lang="en-US"/>
        </a:p>
      </dgm:t>
    </dgm:pt>
    <dgm:pt modelId="{BF7A869A-5EC3-439E-A2CD-2443B649C1D3}">
      <dgm:prSet phldrT="[Текст]"/>
      <dgm:spPr/>
      <dgm:t>
        <a:bodyPr/>
        <a:lstStyle/>
        <a:p>
          <a:r>
            <a:rPr lang="ru-RU" dirty="0" smtClean="0"/>
            <a:t>КА</a:t>
          </a:r>
          <a:endParaRPr lang="en-US" dirty="0"/>
        </a:p>
      </dgm:t>
    </dgm:pt>
    <dgm:pt modelId="{955CB6A0-A905-4B13-BF68-424A422FFC35}" type="sibTrans" cxnId="{FB7B7207-D5D8-47CD-B569-DAAA3EFB212C}">
      <dgm:prSet/>
      <dgm:spPr/>
      <dgm:t>
        <a:bodyPr/>
        <a:lstStyle/>
        <a:p>
          <a:endParaRPr lang="en-US"/>
        </a:p>
      </dgm:t>
    </dgm:pt>
    <dgm:pt modelId="{35399D0F-7733-4C66-ADB9-D94948E98481}" type="parTrans" cxnId="{FB7B7207-D5D8-47CD-B569-DAAA3EFB212C}">
      <dgm:prSet/>
      <dgm:spPr/>
      <dgm:t>
        <a:bodyPr/>
        <a:lstStyle/>
        <a:p>
          <a:endParaRPr lang="en-US"/>
        </a:p>
      </dgm:t>
    </dgm:pt>
    <dgm:pt modelId="{52060ACA-9B3B-4D8B-8498-D4ED7E070603}" type="pres">
      <dgm:prSet presAssocID="{32D01380-C733-4DE8-A8F8-D42E0A531B2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364886-44DF-44DB-A64D-A3D6CAE58264}" type="pres">
      <dgm:prSet presAssocID="{32D01380-C733-4DE8-A8F8-D42E0A531B2A}" presName="radial" presStyleCnt="0">
        <dgm:presLayoutVars>
          <dgm:animLvl val="ctr"/>
        </dgm:presLayoutVars>
      </dgm:prSet>
      <dgm:spPr/>
    </dgm:pt>
    <dgm:pt modelId="{254E2EC0-706D-4A72-9DE3-C3D66EF334E1}" type="pres">
      <dgm:prSet presAssocID="{1E49F34E-1124-4620-80C4-0E116F67F897}" presName="centerShape" presStyleLbl="vennNode1" presStyleIdx="0" presStyleCnt="12"/>
      <dgm:spPr/>
      <dgm:t>
        <a:bodyPr/>
        <a:lstStyle/>
        <a:p>
          <a:endParaRPr lang="ru-RU"/>
        </a:p>
      </dgm:t>
    </dgm:pt>
    <dgm:pt modelId="{5EB5095C-0F46-4685-A8E4-74B17E3CAF3E}" type="pres">
      <dgm:prSet presAssocID="{BF7A869A-5EC3-439E-A2CD-2443B649C1D3}" presName="node" presStyleLbl="venn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454B-E060-4930-AB87-8540A0ECFEA5}" type="pres">
      <dgm:prSet presAssocID="{9F7F0243-AD82-4AE5-8AE7-6E19DAE8A51D}" presName="node" presStyleLbl="venn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8BB67-D125-49D9-A0F7-D549CFB119D0}" type="pres">
      <dgm:prSet presAssocID="{12DCE08A-B9D1-4866-98B4-AF3BE1D6B21F}" presName="node" presStyleLbl="venn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D17CA-2208-4A91-91E1-4AFE60AB0BE3}" type="pres">
      <dgm:prSet presAssocID="{8F0ED82D-CBA4-44CF-BAA1-47AF1D6C0036}" presName="node" presStyleLbl="venn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76D22-3263-4DC5-AF76-01E9E9195AD8}" type="pres">
      <dgm:prSet presAssocID="{ACE0FC37-4612-46DC-B908-F15953D3AAD2}" presName="node" presStyleLbl="venn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254E8-C1ED-4DBC-B5C1-011CBF267656}" type="pres">
      <dgm:prSet presAssocID="{D1F2DCF0-80BB-4173-9C57-48141DF86983}" presName="node" presStyleLbl="venn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A1E41-2A38-4611-BC33-9EE8FBE45402}" type="pres">
      <dgm:prSet presAssocID="{BE1D49D2-1E80-4C04-BCF5-EFD054BE2E00}" presName="node" presStyleLbl="venn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C7A83-B334-445C-8B98-9E10D351D23B}" type="pres">
      <dgm:prSet presAssocID="{59FF3B13-5CCB-4E3C-A381-A7FCA8318D2D}" presName="node" presStyleLbl="venn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CF72E-1CA5-402B-B7E2-7FD1D5810AFD}" type="pres">
      <dgm:prSet presAssocID="{B73F87E8-1344-4FE3-BB27-5A012C138859}" presName="node" presStyleLbl="venn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7485D-DB73-4AAD-9E61-D3AE252FD678}" type="pres">
      <dgm:prSet presAssocID="{4EAE50EC-7614-4501-A960-C53451971BD7}" presName="node" presStyleLbl="venn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F2C7D-18B3-48CD-8730-E68C196DF4F5}" type="pres">
      <dgm:prSet presAssocID="{C2724811-C144-4036-AE44-0300BC291463}" presName="node" presStyleLbl="venn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FCDE8-33AA-48DE-BF27-7E2C4F59C68C}" srcId="{1E49F34E-1124-4620-80C4-0E116F67F897}" destId="{BE1D49D2-1E80-4C04-BCF5-EFD054BE2E00}" srcOrd="6" destOrd="0" parTransId="{2C3FA896-EE6B-4FD2-B800-C4B65E2ABF6C}" sibTransId="{12CAB0F9-016D-44F9-BF12-EB2A32996113}"/>
    <dgm:cxn modelId="{5B51A52F-1418-4E37-8EF8-28E6D19F120A}" type="presOf" srcId="{1E49F34E-1124-4620-80C4-0E116F67F897}" destId="{254E2EC0-706D-4A72-9DE3-C3D66EF334E1}" srcOrd="0" destOrd="0" presId="urn:microsoft.com/office/officeart/2005/8/layout/radial3"/>
    <dgm:cxn modelId="{6772C3F4-1EE1-4732-9C51-4120FE49B0C2}" type="presOf" srcId="{B73F87E8-1344-4FE3-BB27-5A012C138859}" destId="{E39CF72E-1CA5-402B-B7E2-7FD1D5810AFD}" srcOrd="0" destOrd="0" presId="urn:microsoft.com/office/officeart/2005/8/layout/radial3"/>
    <dgm:cxn modelId="{E9477AEE-A6CA-4FA6-8263-F5A91AF00887}" srcId="{1E49F34E-1124-4620-80C4-0E116F67F897}" destId="{4EAE50EC-7614-4501-A960-C53451971BD7}" srcOrd="9" destOrd="0" parTransId="{275D4E91-3BCD-4D56-A76A-CB5C01189C94}" sibTransId="{85C3604C-806B-484A-A24E-96755A5FFAE9}"/>
    <dgm:cxn modelId="{267944DC-63A7-44B0-88A0-FFCC4761F3AB}" srcId="{1E49F34E-1124-4620-80C4-0E116F67F897}" destId="{8F0ED82D-CBA4-44CF-BAA1-47AF1D6C0036}" srcOrd="3" destOrd="0" parTransId="{ACB33AD4-9A1C-4C87-88FD-649896E5A5D8}" sibTransId="{4F1654AD-AF57-4B2E-B366-3564E2DD8694}"/>
    <dgm:cxn modelId="{0CFCBAF1-504F-4F1E-BC29-97019F172783}" type="presOf" srcId="{D1F2DCF0-80BB-4173-9C57-48141DF86983}" destId="{992254E8-C1ED-4DBC-B5C1-011CBF267656}" srcOrd="0" destOrd="0" presId="urn:microsoft.com/office/officeart/2005/8/layout/radial3"/>
    <dgm:cxn modelId="{52282641-C7B7-455B-A3A9-2391B358BE04}" type="presOf" srcId="{9F7F0243-AD82-4AE5-8AE7-6E19DAE8A51D}" destId="{28E0454B-E060-4930-AB87-8540A0ECFEA5}" srcOrd="0" destOrd="0" presId="urn:microsoft.com/office/officeart/2005/8/layout/radial3"/>
    <dgm:cxn modelId="{8157C2DE-5098-484E-A944-CB1843FA5AE6}" type="presOf" srcId="{BE1D49D2-1E80-4C04-BCF5-EFD054BE2E00}" destId="{1B2A1E41-2A38-4611-BC33-9EE8FBE45402}" srcOrd="0" destOrd="0" presId="urn:microsoft.com/office/officeart/2005/8/layout/radial3"/>
    <dgm:cxn modelId="{9724C0A9-2DB9-4F2E-A631-EF9A0E329780}" srcId="{1E49F34E-1124-4620-80C4-0E116F67F897}" destId="{B73F87E8-1344-4FE3-BB27-5A012C138859}" srcOrd="8" destOrd="0" parTransId="{ECDD58B9-0F2D-49C5-947B-74EB443987EE}" sibTransId="{6523AB95-C1FA-4945-803A-07C383E6243E}"/>
    <dgm:cxn modelId="{FAA5444B-46A4-4956-87C1-6DBBF2B106A3}" srcId="{1E49F34E-1124-4620-80C4-0E116F67F897}" destId="{9F7F0243-AD82-4AE5-8AE7-6E19DAE8A51D}" srcOrd="1" destOrd="0" parTransId="{03ECCE64-DAA6-402D-B458-0ABA3E4CB761}" sibTransId="{60667D92-CE72-4630-99F0-8E7F472B267E}"/>
    <dgm:cxn modelId="{EF0BA8F6-31F4-4173-A141-70113BAD8B30}" srcId="{1E49F34E-1124-4620-80C4-0E116F67F897}" destId="{ACE0FC37-4612-46DC-B908-F15953D3AAD2}" srcOrd="4" destOrd="0" parTransId="{EAA01309-472C-4A20-B308-5D8042F69D31}" sibTransId="{A6E0B629-8445-4C28-B4D2-05F17404EAA4}"/>
    <dgm:cxn modelId="{FCF78039-60DE-4A84-A9BE-A5F48404D53F}" type="presOf" srcId="{59FF3B13-5CCB-4E3C-A381-A7FCA8318D2D}" destId="{C5EC7A83-B334-445C-8B98-9E10D351D23B}" srcOrd="0" destOrd="0" presId="urn:microsoft.com/office/officeart/2005/8/layout/radial3"/>
    <dgm:cxn modelId="{329A3500-9CB0-41CC-84E5-5EE9B1040F55}" type="presOf" srcId="{8F0ED82D-CBA4-44CF-BAA1-47AF1D6C0036}" destId="{523D17CA-2208-4A91-91E1-4AFE60AB0BE3}" srcOrd="0" destOrd="0" presId="urn:microsoft.com/office/officeart/2005/8/layout/radial3"/>
    <dgm:cxn modelId="{4520A688-69FF-4FFD-8B53-4C3160428D77}" type="presOf" srcId="{ACE0FC37-4612-46DC-B908-F15953D3AAD2}" destId="{99476D22-3263-4DC5-AF76-01E9E9195AD8}" srcOrd="0" destOrd="0" presId="urn:microsoft.com/office/officeart/2005/8/layout/radial3"/>
    <dgm:cxn modelId="{5F20C870-B3D5-4E80-84DD-BF5D42BFF99D}" srcId="{32D01380-C733-4DE8-A8F8-D42E0A531B2A}" destId="{1E49F34E-1124-4620-80C4-0E116F67F897}" srcOrd="0" destOrd="0" parTransId="{10428545-874D-410B-9B0D-4B2447BA36D3}" sibTransId="{69BBC475-9116-4B58-99EA-0684868793FC}"/>
    <dgm:cxn modelId="{FB7B7207-D5D8-47CD-B569-DAAA3EFB212C}" srcId="{1E49F34E-1124-4620-80C4-0E116F67F897}" destId="{BF7A869A-5EC3-439E-A2CD-2443B649C1D3}" srcOrd="0" destOrd="0" parTransId="{35399D0F-7733-4C66-ADB9-D94948E98481}" sibTransId="{955CB6A0-A905-4B13-BF68-424A422FFC35}"/>
    <dgm:cxn modelId="{3DE30BBC-7D20-42D4-A5DA-CC37D8594E35}" srcId="{1E49F34E-1124-4620-80C4-0E116F67F897}" destId="{C2724811-C144-4036-AE44-0300BC291463}" srcOrd="10" destOrd="0" parTransId="{0B00A3D7-E2DA-422F-8D5D-D484A13C35CF}" sibTransId="{BBFCBA13-6AFF-49AF-89BC-3F059DFC9CF9}"/>
    <dgm:cxn modelId="{DBA7531F-5132-4390-AF42-AF7233DBB120}" srcId="{1E49F34E-1124-4620-80C4-0E116F67F897}" destId="{12DCE08A-B9D1-4866-98B4-AF3BE1D6B21F}" srcOrd="2" destOrd="0" parTransId="{3EB913F9-17F0-42AA-AD73-CAFDCF4568A9}" sibTransId="{684C1495-E6E0-4943-B165-02923E674512}"/>
    <dgm:cxn modelId="{46CA2E58-2225-4FCF-8FF8-56BB4714DD07}" type="presOf" srcId="{C2724811-C144-4036-AE44-0300BC291463}" destId="{16EF2C7D-18B3-48CD-8730-E68C196DF4F5}" srcOrd="0" destOrd="0" presId="urn:microsoft.com/office/officeart/2005/8/layout/radial3"/>
    <dgm:cxn modelId="{6B8B7A3A-E6E6-4060-BDAB-DFAB6E4F2ABD}" type="presOf" srcId="{12DCE08A-B9D1-4866-98B4-AF3BE1D6B21F}" destId="{B058BB67-D125-49D9-A0F7-D549CFB119D0}" srcOrd="0" destOrd="0" presId="urn:microsoft.com/office/officeart/2005/8/layout/radial3"/>
    <dgm:cxn modelId="{8DB823ED-94CD-4B3B-ACF2-2FEDFA891422}" srcId="{1E49F34E-1124-4620-80C4-0E116F67F897}" destId="{D1F2DCF0-80BB-4173-9C57-48141DF86983}" srcOrd="5" destOrd="0" parTransId="{8C51D106-FC99-4F18-BC01-0ADD4C88B842}" sibTransId="{7980EAAC-B8EB-4288-9C7C-25CB4E5F1DA4}"/>
    <dgm:cxn modelId="{096129BB-A279-4312-8110-FD485C49D93F}" type="presOf" srcId="{BF7A869A-5EC3-439E-A2CD-2443B649C1D3}" destId="{5EB5095C-0F46-4685-A8E4-74B17E3CAF3E}" srcOrd="0" destOrd="0" presId="urn:microsoft.com/office/officeart/2005/8/layout/radial3"/>
    <dgm:cxn modelId="{B0A2327A-8326-4C1D-9DDA-9C76AD2A342B}" type="presOf" srcId="{32D01380-C733-4DE8-A8F8-D42E0A531B2A}" destId="{52060ACA-9B3B-4D8B-8498-D4ED7E070603}" srcOrd="0" destOrd="0" presId="urn:microsoft.com/office/officeart/2005/8/layout/radial3"/>
    <dgm:cxn modelId="{137CFD4A-C743-4E1E-AF68-DBFFAE0E2AAD}" srcId="{1E49F34E-1124-4620-80C4-0E116F67F897}" destId="{59FF3B13-5CCB-4E3C-A381-A7FCA8318D2D}" srcOrd="7" destOrd="0" parTransId="{5FD5B39B-3FE0-4D7B-B5E6-8BCAFB9E3005}" sibTransId="{A967620D-3244-4E3C-88F8-1A35A534F045}"/>
    <dgm:cxn modelId="{53B47A64-6A89-49D1-AF41-90B9A6A541BA}" type="presOf" srcId="{4EAE50EC-7614-4501-A960-C53451971BD7}" destId="{4407485D-DB73-4AAD-9E61-D3AE252FD678}" srcOrd="0" destOrd="0" presId="urn:microsoft.com/office/officeart/2005/8/layout/radial3"/>
    <dgm:cxn modelId="{1178C988-083E-473A-9027-22D6E80999B1}" type="presParOf" srcId="{52060ACA-9B3B-4D8B-8498-D4ED7E070603}" destId="{62364886-44DF-44DB-A64D-A3D6CAE58264}" srcOrd="0" destOrd="0" presId="urn:microsoft.com/office/officeart/2005/8/layout/radial3"/>
    <dgm:cxn modelId="{1265E650-CF1A-4E88-9B5E-D0EC9A9A5A5F}" type="presParOf" srcId="{62364886-44DF-44DB-A64D-A3D6CAE58264}" destId="{254E2EC0-706D-4A72-9DE3-C3D66EF334E1}" srcOrd="0" destOrd="0" presId="urn:microsoft.com/office/officeart/2005/8/layout/radial3"/>
    <dgm:cxn modelId="{E4A90BBA-22DB-4410-A5EF-6C00051762D7}" type="presParOf" srcId="{62364886-44DF-44DB-A64D-A3D6CAE58264}" destId="{5EB5095C-0F46-4685-A8E4-74B17E3CAF3E}" srcOrd="1" destOrd="0" presId="urn:microsoft.com/office/officeart/2005/8/layout/radial3"/>
    <dgm:cxn modelId="{0D67784A-E4CE-4B92-BEB4-F83862867510}" type="presParOf" srcId="{62364886-44DF-44DB-A64D-A3D6CAE58264}" destId="{28E0454B-E060-4930-AB87-8540A0ECFEA5}" srcOrd="2" destOrd="0" presId="urn:microsoft.com/office/officeart/2005/8/layout/radial3"/>
    <dgm:cxn modelId="{E0833026-16BF-48BE-852F-1976425C530B}" type="presParOf" srcId="{62364886-44DF-44DB-A64D-A3D6CAE58264}" destId="{B058BB67-D125-49D9-A0F7-D549CFB119D0}" srcOrd="3" destOrd="0" presId="urn:microsoft.com/office/officeart/2005/8/layout/radial3"/>
    <dgm:cxn modelId="{170870F8-3CD2-4232-9A5C-59BFA12282F5}" type="presParOf" srcId="{62364886-44DF-44DB-A64D-A3D6CAE58264}" destId="{523D17CA-2208-4A91-91E1-4AFE60AB0BE3}" srcOrd="4" destOrd="0" presId="urn:microsoft.com/office/officeart/2005/8/layout/radial3"/>
    <dgm:cxn modelId="{8AEA62F0-A0CA-4A4E-B58F-9A1189028FF8}" type="presParOf" srcId="{62364886-44DF-44DB-A64D-A3D6CAE58264}" destId="{99476D22-3263-4DC5-AF76-01E9E9195AD8}" srcOrd="5" destOrd="0" presId="urn:microsoft.com/office/officeart/2005/8/layout/radial3"/>
    <dgm:cxn modelId="{ABC6A3FF-35EF-4235-BFDF-9B04DED9C174}" type="presParOf" srcId="{62364886-44DF-44DB-A64D-A3D6CAE58264}" destId="{992254E8-C1ED-4DBC-B5C1-011CBF267656}" srcOrd="6" destOrd="0" presId="urn:microsoft.com/office/officeart/2005/8/layout/radial3"/>
    <dgm:cxn modelId="{ECC52D4E-5267-4153-8BA7-3B1BD77584B5}" type="presParOf" srcId="{62364886-44DF-44DB-A64D-A3D6CAE58264}" destId="{1B2A1E41-2A38-4611-BC33-9EE8FBE45402}" srcOrd="7" destOrd="0" presId="urn:microsoft.com/office/officeart/2005/8/layout/radial3"/>
    <dgm:cxn modelId="{5C14ACCB-5983-4E41-8F2F-906463D62A48}" type="presParOf" srcId="{62364886-44DF-44DB-A64D-A3D6CAE58264}" destId="{C5EC7A83-B334-445C-8B98-9E10D351D23B}" srcOrd="8" destOrd="0" presId="urn:microsoft.com/office/officeart/2005/8/layout/radial3"/>
    <dgm:cxn modelId="{3D7EDD25-26CB-42B5-8A1F-BE959F834418}" type="presParOf" srcId="{62364886-44DF-44DB-A64D-A3D6CAE58264}" destId="{E39CF72E-1CA5-402B-B7E2-7FD1D5810AFD}" srcOrd="9" destOrd="0" presId="urn:microsoft.com/office/officeart/2005/8/layout/radial3"/>
    <dgm:cxn modelId="{6074E230-646F-42EC-B925-2CD1BCEE068B}" type="presParOf" srcId="{62364886-44DF-44DB-A64D-A3D6CAE58264}" destId="{4407485D-DB73-4AAD-9E61-D3AE252FD678}" srcOrd="10" destOrd="0" presId="urn:microsoft.com/office/officeart/2005/8/layout/radial3"/>
    <dgm:cxn modelId="{82799BAB-C2E7-493E-A620-3875D8771FBB}" type="presParOf" srcId="{62364886-44DF-44DB-A64D-A3D6CAE58264}" destId="{16EF2C7D-18B3-48CD-8730-E68C196DF4F5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30D4A-95F4-4193-B2F6-B2B2F9C5F89B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73C71E-CB1A-4AA7-96C7-8E42241069EE}">
      <dgm:prSet phldrT="[Текст]" custT="1"/>
      <dgm:spPr/>
      <dgm:t>
        <a:bodyPr/>
        <a:lstStyle/>
        <a:p>
          <a:r>
            <a:rPr lang="ru-RU" sz="2400" dirty="0" smtClean="0"/>
            <a:t>ЧОК </a:t>
          </a:r>
        </a:p>
        <a:p>
          <a:r>
            <a:rPr lang="ru-RU" sz="2400" dirty="0" smtClean="0"/>
            <a:t>ЧИК </a:t>
          </a:r>
        </a:p>
        <a:p>
          <a:r>
            <a:rPr lang="ru-RU" sz="2400" dirty="0" smtClean="0"/>
            <a:t>СОК</a:t>
          </a:r>
          <a:endParaRPr lang="en-US" sz="2400" dirty="0"/>
        </a:p>
      </dgm:t>
    </dgm:pt>
    <dgm:pt modelId="{630F7C51-4DFB-44EF-8D83-2423BD14F07A}" type="parTrans" cxnId="{2FB7F770-BA05-4D79-BFD4-C645F01C5689}">
      <dgm:prSet/>
      <dgm:spPr/>
      <dgm:t>
        <a:bodyPr/>
        <a:lstStyle/>
        <a:p>
          <a:endParaRPr lang="en-US" sz="2400" dirty="0"/>
        </a:p>
      </dgm:t>
    </dgm:pt>
    <dgm:pt modelId="{235BD25E-A409-4546-8CA5-A7218F5AC58E}" type="sibTrans" cxnId="{2FB7F770-BA05-4D79-BFD4-C645F01C5689}">
      <dgm:prSet/>
      <dgm:spPr/>
      <dgm:t>
        <a:bodyPr/>
        <a:lstStyle/>
        <a:p>
          <a:endParaRPr lang="en-US" sz="2400" dirty="0"/>
        </a:p>
      </dgm:t>
    </dgm:pt>
    <dgm:pt modelId="{9CFACD85-1CE7-4ED8-AB87-68BDB76EA01F}">
      <dgm:prSet phldrT="[Текст]" custT="1"/>
      <dgm:spPr/>
      <dgm:t>
        <a:bodyPr/>
        <a:lstStyle/>
        <a:p>
          <a:r>
            <a:rPr lang="ru-RU" sz="2400" dirty="0" smtClean="0"/>
            <a:t>ПАЛЬ</a:t>
          </a:r>
          <a:endParaRPr lang="en-US" sz="2400" dirty="0"/>
        </a:p>
      </dgm:t>
    </dgm:pt>
    <dgm:pt modelId="{3B39DDF1-E1BB-4AF2-9CAC-E791659EE697}" type="parTrans" cxnId="{6D297C43-1C96-4A8B-A4B4-F91AB6C566DB}">
      <dgm:prSet/>
      <dgm:spPr/>
      <dgm:t>
        <a:bodyPr/>
        <a:lstStyle/>
        <a:p>
          <a:endParaRPr lang="en-US" sz="2400" dirty="0"/>
        </a:p>
      </dgm:t>
    </dgm:pt>
    <dgm:pt modelId="{90743C56-B91B-4452-B8E8-526BEC3D458B}" type="sibTrans" cxnId="{6D297C43-1C96-4A8B-A4B4-F91AB6C566DB}">
      <dgm:prSet/>
      <dgm:spPr/>
      <dgm:t>
        <a:bodyPr/>
        <a:lstStyle/>
        <a:p>
          <a:endParaRPr lang="en-US" sz="2400" dirty="0"/>
        </a:p>
      </dgm:t>
    </dgm:pt>
    <dgm:pt modelId="{32FFAD24-3C41-4275-82E9-6BBE0CC3F092}">
      <dgm:prSet phldrT="[Текст]" custT="1"/>
      <dgm:spPr/>
      <dgm:t>
        <a:bodyPr/>
        <a:lstStyle/>
        <a:p>
          <a:r>
            <a:rPr lang="ru-RU" sz="2400" dirty="0" smtClean="0"/>
            <a:t>СУ</a:t>
          </a:r>
          <a:endParaRPr lang="en-US" sz="2400" dirty="0"/>
        </a:p>
      </dgm:t>
    </dgm:pt>
    <dgm:pt modelId="{780A7B3A-AD99-4225-BE09-695D99666EE2}" type="parTrans" cxnId="{2DB99D98-2A16-4C9B-AB39-5A706000DD38}">
      <dgm:prSet/>
      <dgm:spPr/>
      <dgm:t>
        <a:bodyPr/>
        <a:lstStyle/>
        <a:p>
          <a:endParaRPr lang="en-US" sz="2400" dirty="0"/>
        </a:p>
      </dgm:t>
    </dgm:pt>
    <dgm:pt modelId="{5C6F8784-CCE3-4094-9357-B0C3FD150248}" type="sibTrans" cxnId="{2DB99D98-2A16-4C9B-AB39-5A706000DD38}">
      <dgm:prSet/>
      <dgm:spPr/>
      <dgm:t>
        <a:bodyPr/>
        <a:lstStyle/>
        <a:p>
          <a:endParaRPr lang="en-US" sz="2400" dirty="0"/>
        </a:p>
      </dgm:t>
    </dgm:pt>
    <dgm:pt modelId="{4BA5AA20-C722-4565-85AA-23330342CFC0}">
      <dgm:prSet phldrT="[Текст]" custT="1"/>
      <dgm:spPr/>
      <dgm:t>
        <a:bodyPr/>
        <a:lstStyle/>
        <a:p>
          <a:r>
            <a:rPr lang="ru-RU" sz="2400" dirty="0" smtClean="0"/>
            <a:t>КЛЮ</a:t>
          </a:r>
          <a:endParaRPr lang="en-US" sz="2400" dirty="0"/>
        </a:p>
      </dgm:t>
    </dgm:pt>
    <dgm:pt modelId="{B41F99E9-7D9F-4240-8786-0CAD2F6DA231}" type="parTrans" cxnId="{464E7431-86AC-4F43-8C0B-7784DD6E6618}">
      <dgm:prSet/>
      <dgm:spPr/>
      <dgm:t>
        <a:bodyPr/>
        <a:lstStyle/>
        <a:p>
          <a:endParaRPr lang="en-US" sz="2400" dirty="0"/>
        </a:p>
      </dgm:t>
    </dgm:pt>
    <dgm:pt modelId="{79506C40-C253-42DC-915B-4FC6332ADBF5}" type="sibTrans" cxnId="{464E7431-86AC-4F43-8C0B-7784DD6E6618}">
      <dgm:prSet/>
      <dgm:spPr/>
      <dgm:t>
        <a:bodyPr/>
        <a:lstStyle/>
        <a:p>
          <a:endParaRPr lang="en-US" sz="2400" dirty="0"/>
        </a:p>
      </dgm:t>
    </dgm:pt>
    <dgm:pt modelId="{7D7B5373-B97A-46FC-B2A7-AF3FA778E838}">
      <dgm:prSet phldrT="[Текст]" custT="1"/>
      <dgm:spPr/>
      <dgm:t>
        <a:bodyPr/>
        <a:lstStyle/>
        <a:p>
          <a:r>
            <a:rPr lang="ru-RU" sz="2400" dirty="0" smtClean="0"/>
            <a:t>ВЫ</a:t>
          </a:r>
          <a:endParaRPr lang="en-US" sz="2400" dirty="0"/>
        </a:p>
      </dgm:t>
    </dgm:pt>
    <dgm:pt modelId="{3C52C14E-197B-4021-8C4A-D9F6CCFA6B25}" type="parTrans" cxnId="{BCAF875A-4F13-4E62-98B5-DD9DAA70401F}">
      <dgm:prSet/>
      <dgm:spPr/>
      <dgm:t>
        <a:bodyPr/>
        <a:lstStyle/>
        <a:p>
          <a:endParaRPr lang="en-US" sz="2400" dirty="0"/>
        </a:p>
      </dgm:t>
    </dgm:pt>
    <dgm:pt modelId="{4C5366F9-FF59-4258-8CDB-EBC783AF0292}" type="sibTrans" cxnId="{BCAF875A-4F13-4E62-98B5-DD9DAA70401F}">
      <dgm:prSet/>
      <dgm:spPr/>
      <dgm:t>
        <a:bodyPr/>
        <a:lstStyle/>
        <a:p>
          <a:endParaRPr lang="en-US" sz="2400" dirty="0"/>
        </a:p>
      </dgm:t>
    </dgm:pt>
    <dgm:pt modelId="{55528B17-FE1B-453C-89FC-F7C4E9E5CA33}">
      <dgm:prSet phldrT="[Текст]" custT="1"/>
      <dgm:spPr/>
      <dgm:t>
        <a:bodyPr/>
        <a:lstStyle/>
        <a:p>
          <a:r>
            <a:rPr lang="ru-RU" sz="2400" dirty="0" smtClean="0"/>
            <a:t>ЧЕП</a:t>
          </a:r>
          <a:endParaRPr lang="en-US" sz="2400" dirty="0"/>
        </a:p>
      </dgm:t>
    </dgm:pt>
    <dgm:pt modelId="{C62A26EF-42D0-4855-B007-2730BB31BE57}" type="parTrans" cxnId="{CAEABBE8-BAB6-4E97-9F51-8C31B72FB2F1}">
      <dgm:prSet/>
      <dgm:spPr/>
      <dgm:t>
        <a:bodyPr/>
        <a:lstStyle/>
        <a:p>
          <a:endParaRPr lang="en-US" sz="2400" dirty="0"/>
        </a:p>
      </dgm:t>
    </dgm:pt>
    <dgm:pt modelId="{614CC198-A977-4344-B936-35861F33A4E8}" type="sibTrans" cxnId="{CAEABBE8-BAB6-4E97-9F51-8C31B72FB2F1}">
      <dgm:prSet/>
      <dgm:spPr/>
      <dgm:t>
        <a:bodyPr/>
        <a:lstStyle/>
        <a:p>
          <a:endParaRPr lang="en-US" sz="2400" dirty="0"/>
        </a:p>
      </dgm:t>
    </dgm:pt>
    <dgm:pt modelId="{D5A8ACFC-37E3-4D1F-9620-FA621BA4B867}">
      <dgm:prSet phldrT="[Текст]" custT="1"/>
      <dgm:spPr/>
      <dgm:t>
        <a:bodyPr/>
        <a:lstStyle/>
        <a:p>
          <a:r>
            <a:rPr lang="ru-RU" sz="2400" dirty="0" smtClean="0"/>
            <a:t>СА</a:t>
          </a:r>
          <a:endParaRPr lang="en-US" sz="2400" dirty="0"/>
        </a:p>
      </dgm:t>
    </dgm:pt>
    <dgm:pt modelId="{BA4C1181-1081-4A80-BFCA-19EE30EFE61C}" type="parTrans" cxnId="{3B239FB2-E1AD-475A-9446-C67AFBDE89B3}">
      <dgm:prSet/>
      <dgm:spPr/>
      <dgm:t>
        <a:bodyPr/>
        <a:lstStyle/>
        <a:p>
          <a:endParaRPr lang="en-US" sz="2400" dirty="0"/>
        </a:p>
      </dgm:t>
    </dgm:pt>
    <dgm:pt modelId="{AA3237B3-2AA0-4517-93FA-B58233AF1C10}" type="sibTrans" cxnId="{3B239FB2-E1AD-475A-9446-C67AFBDE89B3}">
      <dgm:prSet/>
      <dgm:spPr/>
      <dgm:t>
        <a:bodyPr/>
        <a:lstStyle/>
        <a:p>
          <a:endParaRPr lang="en-US" sz="2400" dirty="0"/>
        </a:p>
      </dgm:t>
    </dgm:pt>
    <dgm:pt modelId="{B1A053D1-CBC4-49AF-8DCD-17C267FAD8C3}">
      <dgm:prSet phldrT="[Текст]" custT="1"/>
      <dgm:spPr/>
      <dgm:t>
        <a:bodyPr/>
        <a:lstStyle/>
        <a:p>
          <a:r>
            <a:rPr lang="ru-RU" sz="2400" dirty="0" smtClean="0"/>
            <a:t>КУ</a:t>
          </a:r>
          <a:endParaRPr lang="en-US" sz="2400" dirty="0"/>
        </a:p>
      </dgm:t>
    </dgm:pt>
    <dgm:pt modelId="{DF62E09C-1481-4F72-A833-9FF7744873F8}" type="parTrans" cxnId="{3931320B-D7ED-4E58-B5A0-233A8E7B89D1}">
      <dgm:prSet/>
      <dgm:spPr/>
      <dgm:t>
        <a:bodyPr/>
        <a:lstStyle/>
        <a:p>
          <a:endParaRPr lang="en-US" sz="2400" dirty="0"/>
        </a:p>
      </dgm:t>
    </dgm:pt>
    <dgm:pt modelId="{4CA89549-4E0C-4F6B-8443-C9F6326D5DEC}" type="sibTrans" cxnId="{3931320B-D7ED-4E58-B5A0-233A8E7B89D1}">
      <dgm:prSet/>
      <dgm:spPr/>
      <dgm:t>
        <a:bodyPr/>
        <a:lstStyle/>
        <a:p>
          <a:endParaRPr lang="en-US" sz="2400" dirty="0"/>
        </a:p>
      </dgm:t>
    </dgm:pt>
    <dgm:pt modelId="{9DA0C2F3-BD56-4934-9CCD-2087DE7FF876}">
      <dgm:prSet phldrT="[Текст]" custT="1"/>
      <dgm:spPr/>
      <dgm:t>
        <a:bodyPr/>
        <a:lstStyle/>
        <a:p>
          <a:r>
            <a:rPr lang="ru-RU" sz="2400" dirty="0" smtClean="0"/>
            <a:t>ГОЛО</a:t>
          </a:r>
          <a:endParaRPr lang="en-US" sz="2400" dirty="0"/>
        </a:p>
      </dgm:t>
    </dgm:pt>
    <dgm:pt modelId="{10B2DD2E-1E76-490D-B0E0-250E246CE443}" type="parTrans" cxnId="{D9697DB2-EBC1-46DB-8AA9-E0145287CF76}">
      <dgm:prSet/>
      <dgm:spPr/>
      <dgm:t>
        <a:bodyPr/>
        <a:lstStyle/>
        <a:p>
          <a:endParaRPr lang="en-US" sz="2400" dirty="0"/>
        </a:p>
      </dgm:t>
    </dgm:pt>
    <dgm:pt modelId="{67C7FCA6-7FEC-49DF-B650-2B896958273D}" type="sibTrans" cxnId="{D9697DB2-EBC1-46DB-8AA9-E0145287CF76}">
      <dgm:prSet/>
      <dgm:spPr/>
      <dgm:t>
        <a:bodyPr/>
        <a:lstStyle/>
        <a:p>
          <a:endParaRPr lang="en-US" sz="2400" dirty="0"/>
        </a:p>
      </dgm:t>
    </dgm:pt>
    <dgm:pt modelId="{B9ABF484-214B-41E0-87F4-0DA0605CEC3E}">
      <dgm:prSet phldrT="[Текст]" custT="1"/>
      <dgm:spPr/>
      <dgm:t>
        <a:bodyPr/>
        <a:lstStyle/>
        <a:p>
          <a:r>
            <a:rPr lang="ru-RU" sz="2400" dirty="0" smtClean="0"/>
            <a:t>?</a:t>
          </a:r>
          <a:endParaRPr lang="en-US" sz="2400" dirty="0"/>
        </a:p>
      </dgm:t>
    </dgm:pt>
    <dgm:pt modelId="{6FC2403A-1A8E-4B56-89F5-5419B6BB3D94}" type="parTrans" cxnId="{34DBB2AA-6102-4168-ADC5-C08C3E41A3A0}">
      <dgm:prSet/>
      <dgm:spPr/>
      <dgm:t>
        <a:bodyPr/>
        <a:lstStyle/>
        <a:p>
          <a:endParaRPr lang="en-US" sz="2400" dirty="0"/>
        </a:p>
      </dgm:t>
    </dgm:pt>
    <dgm:pt modelId="{DDCBDD92-7F4F-4B2E-80B9-A992F7A2DB25}" type="sibTrans" cxnId="{34DBB2AA-6102-4168-ADC5-C08C3E41A3A0}">
      <dgm:prSet/>
      <dgm:spPr/>
      <dgm:t>
        <a:bodyPr/>
        <a:lstStyle/>
        <a:p>
          <a:endParaRPr lang="en-US" sz="2400" dirty="0"/>
        </a:p>
      </dgm:t>
    </dgm:pt>
    <dgm:pt modelId="{CE21C21B-D4AC-4C4B-A837-5ED013DCFAD0}">
      <dgm:prSet phldrT="[Текст]" custT="1"/>
      <dgm:spPr/>
      <dgm:t>
        <a:bodyPr/>
        <a:lstStyle/>
        <a:p>
          <a:r>
            <a:rPr lang="ru-RU" sz="2400" dirty="0" smtClean="0"/>
            <a:t>НО</a:t>
          </a:r>
          <a:endParaRPr lang="en-US" sz="2400" dirty="0"/>
        </a:p>
      </dgm:t>
    </dgm:pt>
    <dgm:pt modelId="{5FFCF1CE-1D44-49D2-B4D0-6EE622E5D5D1}" type="parTrans" cxnId="{4CF48A3A-7266-48D4-9819-5DB3912A4906}">
      <dgm:prSet/>
      <dgm:spPr/>
      <dgm:t>
        <a:bodyPr/>
        <a:lstStyle/>
        <a:p>
          <a:endParaRPr lang="en-US" sz="2400" dirty="0"/>
        </a:p>
      </dgm:t>
    </dgm:pt>
    <dgm:pt modelId="{AB3E0587-49DC-47FE-A7A1-65A61C08D1F3}" type="sibTrans" cxnId="{4CF48A3A-7266-48D4-9819-5DB3912A4906}">
      <dgm:prSet/>
      <dgm:spPr/>
      <dgm:t>
        <a:bodyPr/>
        <a:lstStyle/>
        <a:p>
          <a:endParaRPr lang="en-US" sz="2400" dirty="0"/>
        </a:p>
      </dgm:t>
    </dgm:pt>
    <dgm:pt modelId="{5DF84AB4-1BC0-4C38-B507-54689C9EBB60}">
      <dgm:prSet phldrT="[Текст]" custT="1"/>
      <dgm:spPr/>
      <dgm:t>
        <a:bodyPr/>
        <a:lstStyle/>
        <a:p>
          <a:r>
            <a:rPr lang="ru-RU" sz="2400" dirty="0" smtClean="0"/>
            <a:t>ВИ</a:t>
          </a:r>
          <a:endParaRPr lang="en-US" sz="2400" dirty="0"/>
        </a:p>
      </dgm:t>
    </dgm:pt>
    <dgm:pt modelId="{66B6F383-E4B9-4384-8213-2742FE26E186}" type="parTrans" cxnId="{737E16BA-0878-4B90-BDC6-1E0C33D0DA32}">
      <dgm:prSet/>
      <dgm:spPr/>
      <dgm:t>
        <a:bodyPr/>
        <a:lstStyle/>
        <a:p>
          <a:endParaRPr lang="en-US" sz="2400" dirty="0"/>
        </a:p>
      </dgm:t>
    </dgm:pt>
    <dgm:pt modelId="{13A7FF31-95F7-4F52-BFF5-0A5773DF64E2}" type="sibTrans" cxnId="{737E16BA-0878-4B90-BDC6-1E0C33D0DA32}">
      <dgm:prSet/>
      <dgm:spPr/>
      <dgm:t>
        <a:bodyPr/>
        <a:lstStyle/>
        <a:p>
          <a:endParaRPr lang="en-US" sz="2400" dirty="0"/>
        </a:p>
      </dgm:t>
    </dgm:pt>
    <dgm:pt modelId="{29D4FF64-DA79-4543-ACB4-0F6F77708317}">
      <dgm:prSet phldrT="[Текст]" custT="1"/>
      <dgm:spPr/>
      <dgm:t>
        <a:bodyPr/>
        <a:lstStyle/>
        <a:p>
          <a:r>
            <a:rPr lang="ru-RU" sz="2400" dirty="0" smtClean="0"/>
            <a:t>КРЮ</a:t>
          </a:r>
          <a:endParaRPr lang="en-US" sz="2400" dirty="0"/>
        </a:p>
      </dgm:t>
    </dgm:pt>
    <dgm:pt modelId="{317040BF-B184-469E-AB04-41B03749EBB6}" type="parTrans" cxnId="{D4E07814-CFEB-4CB6-8D75-EAE0538A1359}">
      <dgm:prSet/>
      <dgm:spPr/>
      <dgm:t>
        <a:bodyPr/>
        <a:lstStyle/>
        <a:p>
          <a:endParaRPr lang="en-US" sz="2400" dirty="0"/>
        </a:p>
      </dgm:t>
    </dgm:pt>
    <dgm:pt modelId="{296D5741-B55C-46E1-AECC-657F0F1D62F0}" type="sibTrans" cxnId="{D4E07814-CFEB-4CB6-8D75-EAE0538A1359}">
      <dgm:prSet/>
      <dgm:spPr/>
      <dgm:t>
        <a:bodyPr/>
        <a:lstStyle/>
        <a:p>
          <a:endParaRPr lang="en-US" sz="2400" dirty="0"/>
        </a:p>
      </dgm:t>
    </dgm:pt>
    <dgm:pt modelId="{DDECA576-B0F7-496B-ABAC-F7CCAEA3E855}">
      <dgm:prSet phldrT="[Текст]" custT="1"/>
      <dgm:spPr/>
      <dgm:t>
        <a:bodyPr/>
        <a:lstStyle/>
        <a:p>
          <a:r>
            <a:rPr lang="ru-RU" sz="2400" dirty="0" smtClean="0"/>
            <a:t>МАЛЬ</a:t>
          </a:r>
          <a:endParaRPr lang="en-US" sz="2400" dirty="0"/>
        </a:p>
      </dgm:t>
    </dgm:pt>
    <dgm:pt modelId="{BF73ED7D-72E4-430D-A788-12A7BC18FAE8}" type="parTrans" cxnId="{ACFE8305-F9D0-4233-B637-09302F8D39F7}">
      <dgm:prSet/>
      <dgm:spPr/>
      <dgm:t>
        <a:bodyPr/>
        <a:lstStyle/>
        <a:p>
          <a:endParaRPr lang="en-US" sz="2400" dirty="0"/>
        </a:p>
      </dgm:t>
    </dgm:pt>
    <dgm:pt modelId="{CB1F724F-D1D1-4BEC-BACD-923BE6596B93}" type="sibTrans" cxnId="{ACFE8305-F9D0-4233-B637-09302F8D39F7}">
      <dgm:prSet/>
      <dgm:spPr/>
      <dgm:t>
        <a:bodyPr/>
        <a:lstStyle/>
        <a:p>
          <a:endParaRPr lang="en-US" sz="2400" dirty="0"/>
        </a:p>
      </dgm:t>
    </dgm:pt>
    <dgm:pt modelId="{251825EC-F342-4811-8971-3202EBA73003}">
      <dgm:prSet phldrT="[Текст]" custT="1"/>
      <dgm:spPr/>
      <dgm:t>
        <a:bodyPr/>
        <a:lstStyle/>
        <a:p>
          <a:r>
            <a:rPr lang="ru-RU" sz="2400" dirty="0" smtClean="0"/>
            <a:t>ВОЛ</a:t>
          </a:r>
          <a:endParaRPr lang="en-US" sz="2400" dirty="0"/>
        </a:p>
      </dgm:t>
    </dgm:pt>
    <dgm:pt modelId="{17CB2640-1C64-46F6-BD86-096605828603}" type="parTrans" cxnId="{7C01D97D-25FD-458E-8C34-DA3D5FE34D15}">
      <dgm:prSet/>
      <dgm:spPr/>
      <dgm:t>
        <a:bodyPr/>
        <a:lstStyle/>
        <a:p>
          <a:endParaRPr lang="en-US" sz="2400" dirty="0"/>
        </a:p>
      </dgm:t>
    </dgm:pt>
    <dgm:pt modelId="{204BBC3A-290E-4D0B-9504-70C0E3ADA880}" type="sibTrans" cxnId="{7C01D97D-25FD-458E-8C34-DA3D5FE34D15}">
      <dgm:prSet/>
      <dgm:spPr/>
      <dgm:t>
        <a:bodyPr/>
        <a:lstStyle/>
        <a:p>
          <a:endParaRPr lang="en-US" sz="2400" dirty="0"/>
        </a:p>
      </dgm:t>
    </dgm:pt>
    <dgm:pt modelId="{35B45B39-B7C0-4C3B-9E26-1DCFEDCDB611}">
      <dgm:prSet phldrT="[Текст]" custT="1"/>
      <dgm:spPr/>
      <dgm:t>
        <a:bodyPr/>
        <a:lstStyle/>
        <a:p>
          <a:r>
            <a:rPr lang="ru-RU" sz="2400" dirty="0" smtClean="0"/>
            <a:t>КОЛО</a:t>
          </a:r>
          <a:endParaRPr lang="en-US" sz="2400" dirty="0"/>
        </a:p>
      </dgm:t>
    </dgm:pt>
    <dgm:pt modelId="{7A3B4C5A-2B4B-40C1-B9FC-25F85C5A58AD}" type="parTrans" cxnId="{57F3F510-CB90-4525-BD9D-683D1161D97D}">
      <dgm:prSet/>
      <dgm:spPr/>
      <dgm:t>
        <a:bodyPr/>
        <a:lstStyle/>
        <a:p>
          <a:endParaRPr lang="en-US" sz="2400" dirty="0"/>
        </a:p>
      </dgm:t>
    </dgm:pt>
    <dgm:pt modelId="{6E37671F-A99E-4B3A-8A6E-431A89310244}" type="sibTrans" cxnId="{57F3F510-CB90-4525-BD9D-683D1161D97D}">
      <dgm:prSet/>
      <dgm:spPr/>
      <dgm:t>
        <a:bodyPr/>
        <a:lstStyle/>
        <a:p>
          <a:endParaRPr lang="en-US" sz="2400" dirty="0"/>
        </a:p>
      </dgm:t>
    </dgm:pt>
    <dgm:pt modelId="{93AE8345-855F-4A07-9617-987C639962F1}">
      <dgm:prSet phldrT="[Текст]" custT="1"/>
      <dgm:spPr/>
      <dgm:t>
        <a:bodyPr/>
        <a:lstStyle/>
        <a:p>
          <a:r>
            <a:rPr lang="ru-RU" sz="2400" dirty="0" smtClean="0"/>
            <a:t>БА</a:t>
          </a:r>
          <a:endParaRPr lang="en-US" sz="2400" dirty="0"/>
        </a:p>
      </dgm:t>
    </dgm:pt>
    <dgm:pt modelId="{E269048E-BD7E-48F3-A665-85654FCBB4E2}" type="parTrans" cxnId="{68733E08-310D-4624-8665-55502E695211}">
      <dgm:prSet/>
      <dgm:spPr/>
      <dgm:t>
        <a:bodyPr/>
        <a:lstStyle/>
        <a:p>
          <a:endParaRPr lang="en-US" sz="2400" dirty="0"/>
        </a:p>
      </dgm:t>
    </dgm:pt>
    <dgm:pt modelId="{0357C0B2-7EBF-47CD-8EF4-8AEAB8BDFBAF}" type="sibTrans" cxnId="{68733E08-310D-4624-8665-55502E695211}">
      <dgm:prSet/>
      <dgm:spPr/>
      <dgm:t>
        <a:bodyPr/>
        <a:lstStyle/>
        <a:p>
          <a:endParaRPr lang="en-US" sz="2400" dirty="0"/>
        </a:p>
      </dgm:t>
    </dgm:pt>
    <dgm:pt modelId="{5666FD13-75CC-46F2-A17F-13475FB3B7C6}" type="pres">
      <dgm:prSet presAssocID="{DDF30D4A-95F4-4193-B2F6-B2B2F9C5F8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20630-2539-419F-B036-CCD9635C0CA0}" type="pres">
      <dgm:prSet presAssocID="{2C73C71E-CB1A-4AA7-96C7-8E42241069EE}" presName="centerShape" presStyleLbl="node0" presStyleIdx="0" presStyleCnt="1" custScaleX="232619" custScaleY="184993"/>
      <dgm:spPr/>
      <dgm:t>
        <a:bodyPr/>
        <a:lstStyle/>
        <a:p>
          <a:endParaRPr lang="ru-RU"/>
        </a:p>
      </dgm:t>
    </dgm:pt>
    <dgm:pt modelId="{EA2C0E30-B8CF-4D80-8576-171F90E8C7EB}" type="pres">
      <dgm:prSet presAssocID="{3B39DDF1-E1BB-4AF2-9CAC-E791659EE697}" presName="parTrans" presStyleLbl="bgSibTrans2D1" presStyleIdx="0" presStyleCnt="16"/>
      <dgm:spPr/>
      <dgm:t>
        <a:bodyPr/>
        <a:lstStyle/>
        <a:p>
          <a:endParaRPr lang="ru-RU"/>
        </a:p>
      </dgm:t>
    </dgm:pt>
    <dgm:pt modelId="{81C7CDA0-4A79-4CA4-B7FB-C6D706194C2A}" type="pres">
      <dgm:prSet presAssocID="{9CFACD85-1CE7-4ED8-AB87-68BDB76EA01F}" presName="node" presStyleLbl="node1" presStyleIdx="0" presStyleCnt="16" custScaleX="230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6F816-9B38-4800-BFDD-479BC166504E}" type="pres">
      <dgm:prSet presAssocID="{780A7B3A-AD99-4225-BE09-695D99666EE2}" presName="parTrans" presStyleLbl="bgSibTrans2D1" presStyleIdx="1" presStyleCnt="16"/>
      <dgm:spPr/>
      <dgm:t>
        <a:bodyPr/>
        <a:lstStyle/>
        <a:p>
          <a:endParaRPr lang="ru-RU"/>
        </a:p>
      </dgm:t>
    </dgm:pt>
    <dgm:pt modelId="{263A4DFD-2EDE-4447-955E-63DFE42BC7C9}" type="pres">
      <dgm:prSet presAssocID="{32FFAD24-3C41-4275-82E9-6BBE0CC3F092}" presName="node" presStyleLbl="node1" presStyleIdx="1" presStyleCnt="16" custScaleX="188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08997-996A-4C2D-802D-298C887F92EB}" type="pres">
      <dgm:prSet presAssocID="{B41F99E9-7D9F-4240-8786-0CAD2F6DA231}" presName="parTrans" presStyleLbl="bgSibTrans2D1" presStyleIdx="2" presStyleCnt="16"/>
      <dgm:spPr/>
      <dgm:t>
        <a:bodyPr/>
        <a:lstStyle/>
        <a:p>
          <a:endParaRPr lang="ru-RU"/>
        </a:p>
      </dgm:t>
    </dgm:pt>
    <dgm:pt modelId="{7E0EF4E8-D332-4212-B4E2-89DACE7065E8}" type="pres">
      <dgm:prSet presAssocID="{4BA5AA20-C722-4565-85AA-23330342CFC0}" presName="node" presStyleLbl="node1" presStyleIdx="2" presStyleCnt="16" custScaleX="208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4FF17-215D-4525-A110-973EA8019FEE}" type="pres">
      <dgm:prSet presAssocID="{3C52C14E-197B-4021-8C4A-D9F6CCFA6B25}" presName="parTrans" presStyleLbl="bgSibTrans2D1" presStyleIdx="3" presStyleCnt="16"/>
      <dgm:spPr/>
      <dgm:t>
        <a:bodyPr/>
        <a:lstStyle/>
        <a:p>
          <a:endParaRPr lang="ru-RU"/>
        </a:p>
      </dgm:t>
    </dgm:pt>
    <dgm:pt modelId="{57615E44-CB26-4ACC-888D-285032ADDAA2}" type="pres">
      <dgm:prSet presAssocID="{7D7B5373-B97A-46FC-B2A7-AF3FA778E838}" presName="node" presStyleLbl="node1" presStyleIdx="3" presStyleCnt="16" custScaleX="20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BC662-ABAD-4152-BF8C-C515BC99CD81}" type="pres">
      <dgm:prSet presAssocID="{C62A26EF-42D0-4855-B007-2730BB31BE57}" presName="parTrans" presStyleLbl="bgSibTrans2D1" presStyleIdx="4" presStyleCnt="16"/>
      <dgm:spPr/>
      <dgm:t>
        <a:bodyPr/>
        <a:lstStyle/>
        <a:p>
          <a:endParaRPr lang="ru-RU"/>
        </a:p>
      </dgm:t>
    </dgm:pt>
    <dgm:pt modelId="{9988EC5A-7959-4B82-AC58-338FEA26CF2F}" type="pres">
      <dgm:prSet presAssocID="{55528B17-FE1B-453C-89FC-F7C4E9E5CA33}" presName="node" presStyleLbl="node1" presStyleIdx="4" presStyleCnt="16" custScaleX="17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C28AD-1CDB-43F8-88E7-14A6E84CC750}" type="pres">
      <dgm:prSet presAssocID="{BA4C1181-1081-4A80-BFCA-19EE30EFE61C}" presName="parTrans" presStyleLbl="bgSibTrans2D1" presStyleIdx="5" presStyleCnt="16"/>
      <dgm:spPr/>
      <dgm:t>
        <a:bodyPr/>
        <a:lstStyle/>
        <a:p>
          <a:endParaRPr lang="ru-RU"/>
        </a:p>
      </dgm:t>
    </dgm:pt>
    <dgm:pt modelId="{02F2E6B4-D6E9-4DA5-9157-A8899DB1F8D8}" type="pres">
      <dgm:prSet presAssocID="{D5A8ACFC-37E3-4D1F-9620-FA621BA4B867}" presName="node" presStyleLbl="node1" presStyleIdx="5" presStyleCnt="16" custScaleX="190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F4CBF-E410-491B-8C8B-5FC02CD8ED9F}" type="pres">
      <dgm:prSet presAssocID="{DF62E09C-1481-4F72-A833-9FF7744873F8}" presName="parTrans" presStyleLbl="bgSibTrans2D1" presStyleIdx="6" presStyleCnt="16"/>
      <dgm:spPr/>
      <dgm:t>
        <a:bodyPr/>
        <a:lstStyle/>
        <a:p>
          <a:endParaRPr lang="ru-RU"/>
        </a:p>
      </dgm:t>
    </dgm:pt>
    <dgm:pt modelId="{7482341F-B3EF-4D84-AF1A-80AE3DDC1090}" type="pres">
      <dgm:prSet presAssocID="{B1A053D1-CBC4-49AF-8DCD-17C267FAD8C3}" presName="node" presStyleLbl="node1" presStyleIdx="6" presStyleCnt="16" custScaleX="176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DBDAE-63CA-49FD-86AF-010E92F0F13A}" type="pres">
      <dgm:prSet presAssocID="{10B2DD2E-1E76-490D-B0E0-250E246CE443}" presName="parTrans" presStyleLbl="bgSibTrans2D1" presStyleIdx="7" presStyleCnt="16"/>
      <dgm:spPr/>
      <dgm:t>
        <a:bodyPr/>
        <a:lstStyle/>
        <a:p>
          <a:endParaRPr lang="ru-RU"/>
        </a:p>
      </dgm:t>
    </dgm:pt>
    <dgm:pt modelId="{ED8921F0-1D4E-43F8-A2A3-B602B5A69227}" type="pres">
      <dgm:prSet presAssocID="{9DA0C2F3-BD56-4934-9CCD-2087DE7FF876}" presName="node" presStyleLbl="node1" presStyleIdx="7" presStyleCnt="16" custScaleX="170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803E0-1E75-4FB0-8B6C-8D4239B33B5B}" type="pres">
      <dgm:prSet presAssocID="{6FC2403A-1A8E-4B56-89F5-5419B6BB3D94}" presName="parTrans" presStyleLbl="bgSibTrans2D1" presStyleIdx="8" presStyleCnt="16"/>
      <dgm:spPr/>
      <dgm:t>
        <a:bodyPr/>
        <a:lstStyle/>
        <a:p>
          <a:endParaRPr lang="ru-RU"/>
        </a:p>
      </dgm:t>
    </dgm:pt>
    <dgm:pt modelId="{9DBC0948-0ABC-4A79-B035-E8D724574A69}" type="pres">
      <dgm:prSet presAssocID="{B9ABF484-214B-41E0-87F4-0DA0605CEC3E}" presName="node" presStyleLbl="node1" presStyleIdx="8" presStyleCnt="16" custScaleX="96597" custRadScaleRad="98421" custRadScaleInc="10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14A72-89CF-482D-B8DF-D604111CF65E}" type="pres">
      <dgm:prSet presAssocID="{5FFCF1CE-1D44-49D2-B4D0-6EE622E5D5D1}" presName="parTrans" presStyleLbl="bgSibTrans2D1" presStyleIdx="9" presStyleCnt="16"/>
      <dgm:spPr/>
      <dgm:t>
        <a:bodyPr/>
        <a:lstStyle/>
        <a:p>
          <a:endParaRPr lang="ru-RU"/>
        </a:p>
      </dgm:t>
    </dgm:pt>
    <dgm:pt modelId="{C3FFC635-CE98-422C-846E-DA17235F6737}" type="pres">
      <dgm:prSet presAssocID="{CE21C21B-D4AC-4C4B-A837-5ED013DCFAD0}" presName="node" presStyleLbl="node1" presStyleIdx="9" presStyleCnt="16" custScaleX="178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C9A0C-3828-4A89-850A-D1950B978D30}" type="pres">
      <dgm:prSet presAssocID="{66B6F383-E4B9-4384-8213-2742FE26E186}" presName="parTrans" presStyleLbl="bgSibTrans2D1" presStyleIdx="10" presStyleCnt="16"/>
      <dgm:spPr/>
      <dgm:t>
        <a:bodyPr/>
        <a:lstStyle/>
        <a:p>
          <a:endParaRPr lang="ru-RU"/>
        </a:p>
      </dgm:t>
    </dgm:pt>
    <dgm:pt modelId="{8BB420BC-167F-4768-A0E8-FD3669D74117}" type="pres">
      <dgm:prSet presAssocID="{5DF84AB4-1BC0-4C38-B507-54689C9EBB60}" presName="node" presStyleLbl="node1" presStyleIdx="10" presStyleCnt="16" custScaleX="164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A42BC-689A-4641-9675-58965C24D167}" type="pres">
      <dgm:prSet presAssocID="{317040BF-B184-469E-AB04-41B03749EBB6}" presName="parTrans" presStyleLbl="bgSibTrans2D1" presStyleIdx="11" presStyleCnt="16"/>
      <dgm:spPr/>
      <dgm:t>
        <a:bodyPr/>
        <a:lstStyle/>
        <a:p>
          <a:endParaRPr lang="ru-RU"/>
        </a:p>
      </dgm:t>
    </dgm:pt>
    <dgm:pt modelId="{5CACAEEE-3EEE-43C3-A5D5-12286FB70702}" type="pres">
      <dgm:prSet presAssocID="{29D4FF64-DA79-4543-ACB4-0F6F77708317}" presName="node" presStyleLbl="node1" presStyleIdx="11" presStyleCnt="16" custScaleX="152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DD2E0-1E0D-4C2E-97C5-A4EAF732DC4A}" type="pres">
      <dgm:prSet presAssocID="{BF73ED7D-72E4-430D-A788-12A7BC18FAE8}" presName="parTrans" presStyleLbl="bgSibTrans2D1" presStyleIdx="12" presStyleCnt="16"/>
      <dgm:spPr/>
      <dgm:t>
        <a:bodyPr/>
        <a:lstStyle/>
        <a:p>
          <a:endParaRPr lang="ru-RU"/>
        </a:p>
      </dgm:t>
    </dgm:pt>
    <dgm:pt modelId="{C55269C7-7F4E-447A-ABD0-18C7E3C5DCE7}" type="pres">
      <dgm:prSet presAssocID="{DDECA576-B0F7-496B-ABAC-F7CCAEA3E855}" presName="node" presStyleLbl="node1" presStyleIdx="12" presStyleCnt="16" custScaleX="178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084EA-A783-4023-8DF2-81C386785B2D}" type="pres">
      <dgm:prSet presAssocID="{17CB2640-1C64-46F6-BD86-096605828603}" presName="parTrans" presStyleLbl="bgSibTrans2D1" presStyleIdx="13" presStyleCnt="16"/>
      <dgm:spPr/>
      <dgm:t>
        <a:bodyPr/>
        <a:lstStyle/>
        <a:p>
          <a:endParaRPr lang="ru-RU"/>
        </a:p>
      </dgm:t>
    </dgm:pt>
    <dgm:pt modelId="{72F5CD1F-5224-488A-B06A-5E3DA569F977}" type="pres">
      <dgm:prSet presAssocID="{251825EC-F342-4811-8971-3202EBA73003}" presName="node" presStyleLbl="node1" presStyleIdx="13" presStyleCnt="16" custScaleX="172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16608-FC61-451C-BF80-2E5009C4FF37}" type="pres">
      <dgm:prSet presAssocID="{7A3B4C5A-2B4B-40C1-B9FC-25F85C5A58AD}" presName="parTrans" presStyleLbl="bgSibTrans2D1" presStyleIdx="14" presStyleCnt="16"/>
      <dgm:spPr/>
      <dgm:t>
        <a:bodyPr/>
        <a:lstStyle/>
        <a:p>
          <a:endParaRPr lang="ru-RU"/>
        </a:p>
      </dgm:t>
    </dgm:pt>
    <dgm:pt modelId="{8F4BC63E-6DED-4A2B-9277-4E52A8D422F8}" type="pres">
      <dgm:prSet presAssocID="{35B45B39-B7C0-4C3B-9E26-1DCFEDCDB611}" presName="node" presStyleLbl="node1" presStyleIdx="14" presStyleCnt="16" custScaleX="165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FB7F0-65FD-4EE1-BC9A-EF544BC0E18A}" type="pres">
      <dgm:prSet presAssocID="{E269048E-BD7E-48F3-A665-85654FCBB4E2}" presName="parTrans" presStyleLbl="bgSibTrans2D1" presStyleIdx="15" presStyleCnt="16"/>
      <dgm:spPr/>
      <dgm:t>
        <a:bodyPr/>
        <a:lstStyle/>
        <a:p>
          <a:endParaRPr lang="ru-RU"/>
        </a:p>
      </dgm:t>
    </dgm:pt>
    <dgm:pt modelId="{192EB7CA-7F77-4319-A8F2-C5DFC43A27A2}" type="pres">
      <dgm:prSet presAssocID="{93AE8345-855F-4A07-9617-987C639962F1}" presName="node" presStyleLbl="node1" presStyleIdx="15" presStyleCnt="16" custScaleX="149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EED0A-07EA-4D65-865B-38E92CE4B85F}" type="presOf" srcId="{B9ABF484-214B-41E0-87F4-0DA0605CEC3E}" destId="{9DBC0948-0ABC-4A79-B035-E8D724574A69}" srcOrd="0" destOrd="0" presId="urn:microsoft.com/office/officeart/2005/8/layout/radial4"/>
    <dgm:cxn modelId="{6D297C43-1C96-4A8B-A4B4-F91AB6C566DB}" srcId="{2C73C71E-CB1A-4AA7-96C7-8E42241069EE}" destId="{9CFACD85-1CE7-4ED8-AB87-68BDB76EA01F}" srcOrd="0" destOrd="0" parTransId="{3B39DDF1-E1BB-4AF2-9CAC-E791659EE697}" sibTransId="{90743C56-B91B-4452-B8E8-526BEC3D458B}"/>
    <dgm:cxn modelId="{68733E08-310D-4624-8665-55502E695211}" srcId="{2C73C71E-CB1A-4AA7-96C7-8E42241069EE}" destId="{93AE8345-855F-4A07-9617-987C639962F1}" srcOrd="15" destOrd="0" parTransId="{E269048E-BD7E-48F3-A665-85654FCBB4E2}" sibTransId="{0357C0B2-7EBF-47CD-8EF4-8AEAB8BDFBAF}"/>
    <dgm:cxn modelId="{66B2671B-DBDB-4057-AF39-25B9E537BCC9}" type="presOf" srcId="{5FFCF1CE-1D44-49D2-B4D0-6EE622E5D5D1}" destId="{26614A72-89CF-482D-B8DF-D604111CF65E}" srcOrd="0" destOrd="0" presId="urn:microsoft.com/office/officeart/2005/8/layout/radial4"/>
    <dgm:cxn modelId="{F76CB71C-CD0B-4D3B-869B-DF2FE917F6E2}" type="presOf" srcId="{66B6F383-E4B9-4384-8213-2742FE26E186}" destId="{5ABC9A0C-3828-4A89-850A-D1950B978D30}" srcOrd="0" destOrd="0" presId="urn:microsoft.com/office/officeart/2005/8/layout/radial4"/>
    <dgm:cxn modelId="{BCAF875A-4F13-4E62-98B5-DD9DAA70401F}" srcId="{2C73C71E-CB1A-4AA7-96C7-8E42241069EE}" destId="{7D7B5373-B97A-46FC-B2A7-AF3FA778E838}" srcOrd="3" destOrd="0" parTransId="{3C52C14E-197B-4021-8C4A-D9F6CCFA6B25}" sibTransId="{4C5366F9-FF59-4258-8CDB-EBC783AF0292}"/>
    <dgm:cxn modelId="{57F3F510-CB90-4525-BD9D-683D1161D97D}" srcId="{2C73C71E-CB1A-4AA7-96C7-8E42241069EE}" destId="{35B45B39-B7C0-4C3B-9E26-1DCFEDCDB611}" srcOrd="14" destOrd="0" parTransId="{7A3B4C5A-2B4B-40C1-B9FC-25F85C5A58AD}" sibTransId="{6E37671F-A99E-4B3A-8A6E-431A89310244}"/>
    <dgm:cxn modelId="{1B8B55E9-EC83-41BD-B7AE-4382F0886D59}" type="presOf" srcId="{9DA0C2F3-BD56-4934-9CCD-2087DE7FF876}" destId="{ED8921F0-1D4E-43F8-A2A3-B602B5A69227}" srcOrd="0" destOrd="0" presId="urn:microsoft.com/office/officeart/2005/8/layout/radial4"/>
    <dgm:cxn modelId="{0CC8B7F1-EF04-43E1-9C30-5184A018A630}" type="presOf" srcId="{B41F99E9-7D9F-4240-8786-0CAD2F6DA231}" destId="{96308997-996A-4C2D-802D-298C887F92EB}" srcOrd="0" destOrd="0" presId="urn:microsoft.com/office/officeart/2005/8/layout/radial4"/>
    <dgm:cxn modelId="{AA9E97F3-EBD4-4069-9ADF-CC353DDA9FCC}" type="presOf" srcId="{17CB2640-1C64-46F6-BD86-096605828603}" destId="{EAB084EA-A783-4023-8DF2-81C386785B2D}" srcOrd="0" destOrd="0" presId="urn:microsoft.com/office/officeart/2005/8/layout/radial4"/>
    <dgm:cxn modelId="{2FB7F770-BA05-4D79-BFD4-C645F01C5689}" srcId="{DDF30D4A-95F4-4193-B2F6-B2B2F9C5F89B}" destId="{2C73C71E-CB1A-4AA7-96C7-8E42241069EE}" srcOrd="0" destOrd="0" parTransId="{630F7C51-4DFB-44EF-8D83-2423BD14F07A}" sibTransId="{235BD25E-A409-4546-8CA5-A7218F5AC58E}"/>
    <dgm:cxn modelId="{34DBB2AA-6102-4168-ADC5-C08C3E41A3A0}" srcId="{2C73C71E-CB1A-4AA7-96C7-8E42241069EE}" destId="{B9ABF484-214B-41E0-87F4-0DA0605CEC3E}" srcOrd="8" destOrd="0" parTransId="{6FC2403A-1A8E-4B56-89F5-5419B6BB3D94}" sibTransId="{DDCBDD92-7F4F-4B2E-80B9-A992F7A2DB25}"/>
    <dgm:cxn modelId="{00389250-8B1B-42C9-B2B0-B53F16797564}" type="presOf" srcId="{93AE8345-855F-4A07-9617-987C639962F1}" destId="{192EB7CA-7F77-4319-A8F2-C5DFC43A27A2}" srcOrd="0" destOrd="0" presId="urn:microsoft.com/office/officeart/2005/8/layout/radial4"/>
    <dgm:cxn modelId="{3B21A443-2995-464A-AD5F-12BB0FEA1822}" type="presOf" srcId="{BF73ED7D-72E4-430D-A788-12A7BC18FAE8}" destId="{F84DD2E0-1E0D-4C2E-97C5-A4EAF732DC4A}" srcOrd="0" destOrd="0" presId="urn:microsoft.com/office/officeart/2005/8/layout/radial4"/>
    <dgm:cxn modelId="{D4E07814-CFEB-4CB6-8D75-EAE0538A1359}" srcId="{2C73C71E-CB1A-4AA7-96C7-8E42241069EE}" destId="{29D4FF64-DA79-4543-ACB4-0F6F77708317}" srcOrd="11" destOrd="0" parTransId="{317040BF-B184-469E-AB04-41B03749EBB6}" sibTransId="{296D5741-B55C-46E1-AECC-657F0F1D62F0}"/>
    <dgm:cxn modelId="{AE6C70FA-7900-4755-BC1B-32D0B85CD320}" type="presOf" srcId="{4BA5AA20-C722-4565-85AA-23330342CFC0}" destId="{7E0EF4E8-D332-4212-B4E2-89DACE7065E8}" srcOrd="0" destOrd="0" presId="urn:microsoft.com/office/officeart/2005/8/layout/radial4"/>
    <dgm:cxn modelId="{9C6968FA-24DD-493F-899F-C37E3166D1A6}" type="presOf" srcId="{D5A8ACFC-37E3-4D1F-9620-FA621BA4B867}" destId="{02F2E6B4-D6E9-4DA5-9157-A8899DB1F8D8}" srcOrd="0" destOrd="0" presId="urn:microsoft.com/office/officeart/2005/8/layout/radial4"/>
    <dgm:cxn modelId="{3B239FB2-E1AD-475A-9446-C67AFBDE89B3}" srcId="{2C73C71E-CB1A-4AA7-96C7-8E42241069EE}" destId="{D5A8ACFC-37E3-4D1F-9620-FA621BA4B867}" srcOrd="5" destOrd="0" parTransId="{BA4C1181-1081-4A80-BFCA-19EE30EFE61C}" sibTransId="{AA3237B3-2AA0-4517-93FA-B58233AF1C10}"/>
    <dgm:cxn modelId="{CAEABBE8-BAB6-4E97-9F51-8C31B72FB2F1}" srcId="{2C73C71E-CB1A-4AA7-96C7-8E42241069EE}" destId="{55528B17-FE1B-453C-89FC-F7C4E9E5CA33}" srcOrd="4" destOrd="0" parTransId="{C62A26EF-42D0-4855-B007-2730BB31BE57}" sibTransId="{614CC198-A977-4344-B936-35861F33A4E8}"/>
    <dgm:cxn modelId="{EFF84B77-50BD-4617-B2F7-7DF5C977302C}" type="presOf" srcId="{7D7B5373-B97A-46FC-B2A7-AF3FA778E838}" destId="{57615E44-CB26-4ACC-888D-285032ADDAA2}" srcOrd="0" destOrd="0" presId="urn:microsoft.com/office/officeart/2005/8/layout/radial4"/>
    <dgm:cxn modelId="{A17985E9-31FF-44E4-BFC0-555C646DD687}" type="presOf" srcId="{CE21C21B-D4AC-4C4B-A837-5ED013DCFAD0}" destId="{C3FFC635-CE98-422C-846E-DA17235F6737}" srcOrd="0" destOrd="0" presId="urn:microsoft.com/office/officeart/2005/8/layout/radial4"/>
    <dgm:cxn modelId="{7643FFF4-FCAA-49AE-968D-6A89E47CB43A}" type="presOf" srcId="{B1A053D1-CBC4-49AF-8DCD-17C267FAD8C3}" destId="{7482341F-B3EF-4D84-AF1A-80AE3DDC1090}" srcOrd="0" destOrd="0" presId="urn:microsoft.com/office/officeart/2005/8/layout/radial4"/>
    <dgm:cxn modelId="{2DB99D98-2A16-4C9B-AB39-5A706000DD38}" srcId="{2C73C71E-CB1A-4AA7-96C7-8E42241069EE}" destId="{32FFAD24-3C41-4275-82E9-6BBE0CC3F092}" srcOrd="1" destOrd="0" parTransId="{780A7B3A-AD99-4225-BE09-695D99666EE2}" sibTransId="{5C6F8784-CCE3-4094-9357-B0C3FD150248}"/>
    <dgm:cxn modelId="{8D56A563-D013-4B26-BEAA-86987EAC93E5}" type="presOf" srcId="{55528B17-FE1B-453C-89FC-F7C4E9E5CA33}" destId="{9988EC5A-7959-4B82-AC58-338FEA26CF2F}" srcOrd="0" destOrd="0" presId="urn:microsoft.com/office/officeart/2005/8/layout/radial4"/>
    <dgm:cxn modelId="{3BBFD842-AC03-4DC0-A1F9-C15C849D55C1}" type="presOf" srcId="{BA4C1181-1081-4A80-BFCA-19EE30EFE61C}" destId="{A7CC28AD-1CDB-43F8-88E7-14A6E84CC750}" srcOrd="0" destOrd="0" presId="urn:microsoft.com/office/officeart/2005/8/layout/radial4"/>
    <dgm:cxn modelId="{D8A3EFB0-8A30-4474-9132-493D91FD28EB}" type="presOf" srcId="{DDECA576-B0F7-496B-ABAC-F7CCAEA3E855}" destId="{C55269C7-7F4E-447A-ABD0-18C7E3C5DCE7}" srcOrd="0" destOrd="0" presId="urn:microsoft.com/office/officeart/2005/8/layout/radial4"/>
    <dgm:cxn modelId="{735C067B-BF4E-4D88-B795-2933A0ACE2EC}" type="presOf" srcId="{7A3B4C5A-2B4B-40C1-B9FC-25F85C5A58AD}" destId="{C7E16608-FC61-451C-BF80-2E5009C4FF37}" srcOrd="0" destOrd="0" presId="urn:microsoft.com/office/officeart/2005/8/layout/radial4"/>
    <dgm:cxn modelId="{268A81EA-3039-4FEB-B1F0-A494BABEBB4B}" type="presOf" srcId="{3B39DDF1-E1BB-4AF2-9CAC-E791659EE697}" destId="{EA2C0E30-B8CF-4D80-8576-171F90E8C7EB}" srcOrd="0" destOrd="0" presId="urn:microsoft.com/office/officeart/2005/8/layout/radial4"/>
    <dgm:cxn modelId="{4CF48A3A-7266-48D4-9819-5DB3912A4906}" srcId="{2C73C71E-CB1A-4AA7-96C7-8E42241069EE}" destId="{CE21C21B-D4AC-4C4B-A837-5ED013DCFAD0}" srcOrd="9" destOrd="0" parTransId="{5FFCF1CE-1D44-49D2-B4D0-6EE622E5D5D1}" sibTransId="{AB3E0587-49DC-47FE-A7A1-65A61C08D1F3}"/>
    <dgm:cxn modelId="{ACFE8305-F9D0-4233-B637-09302F8D39F7}" srcId="{2C73C71E-CB1A-4AA7-96C7-8E42241069EE}" destId="{DDECA576-B0F7-496B-ABAC-F7CCAEA3E855}" srcOrd="12" destOrd="0" parTransId="{BF73ED7D-72E4-430D-A788-12A7BC18FAE8}" sibTransId="{CB1F724F-D1D1-4BEC-BACD-923BE6596B93}"/>
    <dgm:cxn modelId="{5386F584-5E60-4810-AB1D-85B5EDB7D8CE}" type="presOf" srcId="{C62A26EF-42D0-4855-B007-2730BB31BE57}" destId="{E73BC662-ABAD-4152-BF8C-C515BC99CD81}" srcOrd="0" destOrd="0" presId="urn:microsoft.com/office/officeart/2005/8/layout/radial4"/>
    <dgm:cxn modelId="{1B51E521-654B-45A7-BD22-2D0925856C20}" type="presOf" srcId="{10B2DD2E-1E76-490D-B0E0-250E246CE443}" destId="{D3BDBDAE-63CA-49FD-86AF-010E92F0F13A}" srcOrd="0" destOrd="0" presId="urn:microsoft.com/office/officeart/2005/8/layout/radial4"/>
    <dgm:cxn modelId="{464E7431-86AC-4F43-8C0B-7784DD6E6618}" srcId="{2C73C71E-CB1A-4AA7-96C7-8E42241069EE}" destId="{4BA5AA20-C722-4565-85AA-23330342CFC0}" srcOrd="2" destOrd="0" parTransId="{B41F99E9-7D9F-4240-8786-0CAD2F6DA231}" sibTransId="{79506C40-C253-42DC-915B-4FC6332ADBF5}"/>
    <dgm:cxn modelId="{47486FD1-6D74-4BB9-A9F8-92920E6C590B}" type="presOf" srcId="{E269048E-BD7E-48F3-A665-85654FCBB4E2}" destId="{1F7FB7F0-65FD-4EE1-BC9A-EF544BC0E18A}" srcOrd="0" destOrd="0" presId="urn:microsoft.com/office/officeart/2005/8/layout/radial4"/>
    <dgm:cxn modelId="{673BA05E-2BE4-4979-8D12-D752B8D6F647}" type="presOf" srcId="{DDF30D4A-95F4-4193-B2F6-B2B2F9C5F89B}" destId="{5666FD13-75CC-46F2-A17F-13475FB3B7C6}" srcOrd="0" destOrd="0" presId="urn:microsoft.com/office/officeart/2005/8/layout/radial4"/>
    <dgm:cxn modelId="{A50C379B-CDB5-4377-9059-DD634ABD4E21}" type="presOf" srcId="{317040BF-B184-469E-AB04-41B03749EBB6}" destId="{D70A42BC-689A-4641-9675-58965C24D167}" srcOrd="0" destOrd="0" presId="urn:microsoft.com/office/officeart/2005/8/layout/radial4"/>
    <dgm:cxn modelId="{CB063968-EC42-4095-B189-7BEEC09F7372}" type="presOf" srcId="{DF62E09C-1481-4F72-A833-9FF7744873F8}" destId="{F0CF4CBF-E410-491B-8C8B-5FC02CD8ED9F}" srcOrd="0" destOrd="0" presId="urn:microsoft.com/office/officeart/2005/8/layout/radial4"/>
    <dgm:cxn modelId="{11FD6A18-A17B-4FB2-8C27-81FC89EA4084}" type="presOf" srcId="{5DF84AB4-1BC0-4C38-B507-54689C9EBB60}" destId="{8BB420BC-167F-4768-A0E8-FD3669D74117}" srcOrd="0" destOrd="0" presId="urn:microsoft.com/office/officeart/2005/8/layout/radial4"/>
    <dgm:cxn modelId="{0B881E29-E844-416C-ADF8-6A6F0647D3C1}" type="presOf" srcId="{35B45B39-B7C0-4C3B-9E26-1DCFEDCDB611}" destId="{8F4BC63E-6DED-4A2B-9277-4E52A8D422F8}" srcOrd="0" destOrd="0" presId="urn:microsoft.com/office/officeart/2005/8/layout/radial4"/>
    <dgm:cxn modelId="{4C0E4976-74F9-4AC8-9ECF-1F8D569F2B2A}" type="presOf" srcId="{6FC2403A-1A8E-4B56-89F5-5419B6BB3D94}" destId="{B1D803E0-1E75-4FB0-8B6C-8D4239B33B5B}" srcOrd="0" destOrd="0" presId="urn:microsoft.com/office/officeart/2005/8/layout/radial4"/>
    <dgm:cxn modelId="{7C01D97D-25FD-458E-8C34-DA3D5FE34D15}" srcId="{2C73C71E-CB1A-4AA7-96C7-8E42241069EE}" destId="{251825EC-F342-4811-8971-3202EBA73003}" srcOrd="13" destOrd="0" parTransId="{17CB2640-1C64-46F6-BD86-096605828603}" sibTransId="{204BBC3A-290E-4D0B-9504-70C0E3ADA880}"/>
    <dgm:cxn modelId="{21B5F513-99E9-4146-A0AC-3C6C3BE860EB}" type="presOf" srcId="{32FFAD24-3C41-4275-82E9-6BBE0CC3F092}" destId="{263A4DFD-2EDE-4447-955E-63DFE42BC7C9}" srcOrd="0" destOrd="0" presId="urn:microsoft.com/office/officeart/2005/8/layout/radial4"/>
    <dgm:cxn modelId="{737E16BA-0878-4B90-BDC6-1E0C33D0DA32}" srcId="{2C73C71E-CB1A-4AA7-96C7-8E42241069EE}" destId="{5DF84AB4-1BC0-4C38-B507-54689C9EBB60}" srcOrd="10" destOrd="0" parTransId="{66B6F383-E4B9-4384-8213-2742FE26E186}" sibTransId="{13A7FF31-95F7-4F52-BFF5-0A5773DF64E2}"/>
    <dgm:cxn modelId="{7BF704B7-FD77-4E30-8A0A-A00E0CB73278}" type="presOf" srcId="{251825EC-F342-4811-8971-3202EBA73003}" destId="{72F5CD1F-5224-488A-B06A-5E3DA569F977}" srcOrd="0" destOrd="0" presId="urn:microsoft.com/office/officeart/2005/8/layout/radial4"/>
    <dgm:cxn modelId="{0389FEFF-C5EB-49A6-B978-ECED38A421CB}" type="presOf" srcId="{2C73C71E-CB1A-4AA7-96C7-8E42241069EE}" destId="{2FD20630-2539-419F-B036-CCD9635C0CA0}" srcOrd="0" destOrd="0" presId="urn:microsoft.com/office/officeart/2005/8/layout/radial4"/>
    <dgm:cxn modelId="{8F6DA958-93C9-4AA7-B0BB-7FFEE1040769}" type="presOf" srcId="{9CFACD85-1CE7-4ED8-AB87-68BDB76EA01F}" destId="{81C7CDA0-4A79-4CA4-B7FB-C6D706194C2A}" srcOrd="0" destOrd="0" presId="urn:microsoft.com/office/officeart/2005/8/layout/radial4"/>
    <dgm:cxn modelId="{631FBEAB-DA41-4978-A6BA-FF32B88F2571}" type="presOf" srcId="{3C52C14E-197B-4021-8C4A-D9F6CCFA6B25}" destId="{3004FF17-215D-4525-A110-973EA8019FEE}" srcOrd="0" destOrd="0" presId="urn:microsoft.com/office/officeart/2005/8/layout/radial4"/>
    <dgm:cxn modelId="{3931320B-D7ED-4E58-B5A0-233A8E7B89D1}" srcId="{2C73C71E-CB1A-4AA7-96C7-8E42241069EE}" destId="{B1A053D1-CBC4-49AF-8DCD-17C267FAD8C3}" srcOrd="6" destOrd="0" parTransId="{DF62E09C-1481-4F72-A833-9FF7744873F8}" sibTransId="{4CA89549-4E0C-4F6B-8443-C9F6326D5DEC}"/>
    <dgm:cxn modelId="{9CD22AF5-9DDA-4FD6-8A04-1E14E5D9A95E}" type="presOf" srcId="{780A7B3A-AD99-4225-BE09-695D99666EE2}" destId="{41D6F816-9B38-4800-BFDD-479BC166504E}" srcOrd="0" destOrd="0" presId="urn:microsoft.com/office/officeart/2005/8/layout/radial4"/>
    <dgm:cxn modelId="{D9697DB2-EBC1-46DB-8AA9-E0145287CF76}" srcId="{2C73C71E-CB1A-4AA7-96C7-8E42241069EE}" destId="{9DA0C2F3-BD56-4934-9CCD-2087DE7FF876}" srcOrd="7" destOrd="0" parTransId="{10B2DD2E-1E76-490D-B0E0-250E246CE443}" sibTransId="{67C7FCA6-7FEC-49DF-B650-2B896958273D}"/>
    <dgm:cxn modelId="{6C44A5BD-9FAF-40A7-97F5-28E4B7503CFE}" type="presOf" srcId="{29D4FF64-DA79-4543-ACB4-0F6F77708317}" destId="{5CACAEEE-3EEE-43C3-A5D5-12286FB70702}" srcOrd="0" destOrd="0" presId="urn:microsoft.com/office/officeart/2005/8/layout/radial4"/>
    <dgm:cxn modelId="{7AB45981-D8DB-45E8-B27D-F8FD0F15D1A3}" type="presParOf" srcId="{5666FD13-75CC-46F2-A17F-13475FB3B7C6}" destId="{2FD20630-2539-419F-B036-CCD9635C0CA0}" srcOrd="0" destOrd="0" presId="urn:microsoft.com/office/officeart/2005/8/layout/radial4"/>
    <dgm:cxn modelId="{0A62FE92-D8DB-4FB9-B559-C19D0E399838}" type="presParOf" srcId="{5666FD13-75CC-46F2-A17F-13475FB3B7C6}" destId="{EA2C0E30-B8CF-4D80-8576-171F90E8C7EB}" srcOrd="1" destOrd="0" presId="urn:microsoft.com/office/officeart/2005/8/layout/radial4"/>
    <dgm:cxn modelId="{582160AD-CB5A-4826-A0D7-7895CCDE05EF}" type="presParOf" srcId="{5666FD13-75CC-46F2-A17F-13475FB3B7C6}" destId="{81C7CDA0-4A79-4CA4-B7FB-C6D706194C2A}" srcOrd="2" destOrd="0" presId="urn:microsoft.com/office/officeart/2005/8/layout/radial4"/>
    <dgm:cxn modelId="{1E9B44BD-E84D-469B-9FD1-1482C41D2C4D}" type="presParOf" srcId="{5666FD13-75CC-46F2-A17F-13475FB3B7C6}" destId="{41D6F816-9B38-4800-BFDD-479BC166504E}" srcOrd="3" destOrd="0" presId="urn:microsoft.com/office/officeart/2005/8/layout/radial4"/>
    <dgm:cxn modelId="{784331FF-3280-4CC9-A127-772510C224CB}" type="presParOf" srcId="{5666FD13-75CC-46F2-A17F-13475FB3B7C6}" destId="{263A4DFD-2EDE-4447-955E-63DFE42BC7C9}" srcOrd="4" destOrd="0" presId="urn:microsoft.com/office/officeart/2005/8/layout/radial4"/>
    <dgm:cxn modelId="{D261062E-B9C9-460C-881A-DD69616CFE9B}" type="presParOf" srcId="{5666FD13-75CC-46F2-A17F-13475FB3B7C6}" destId="{96308997-996A-4C2D-802D-298C887F92EB}" srcOrd="5" destOrd="0" presId="urn:microsoft.com/office/officeart/2005/8/layout/radial4"/>
    <dgm:cxn modelId="{E595718C-252A-471A-8870-B4C55994F8B2}" type="presParOf" srcId="{5666FD13-75CC-46F2-A17F-13475FB3B7C6}" destId="{7E0EF4E8-D332-4212-B4E2-89DACE7065E8}" srcOrd="6" destOrd="0" presId="urn:microsoft.com/office/officeart/2005/8/layout/radial4"/>
    <dgm:cxn modelId="{941E4D34-E511-4E50-B04B-78511D0A4564}" type="presParOf" srcId="{5666FD13-75CC-46F2-A17F-13475FB3B7C6}" destId="{3004FF17-215D-4525-A110-973EA8019FEE}" srcOrd="7" destOrd="0" presId="urn:microsoft.com/office/officeart/2005/8/layout/radial4"/>
    <dgm:cxn modelId="{3196B38A-5AA3-4949-B56F-D50E3A07AC6F}" type="presParOf" srcId="{5666FD13-75CC-46F2-A17F-13475FB3B7C6}" destId="{57615E44-CB26-4ACC-888D-285032ADDAA2}" srcOrd="8" destOrd="0" presId="urn:microsoft.com/office/officeart/2005/8/layout/radial4"/>
    <dgm:cxn modelId="{6C21EC9B-FE7C-42AC-99C0-15BD3CA5401E}" type="presParOf" srcId="{5666FD13-75CC-46F2-A17F-13475FB3B7C6}" destId="{E73BC662-ABAD-4152-BF8C-C515BC99CD81}" srcOrd="9" destOrd="0" presId="urn:microsoft.com/office/officeart/2005/8/layout/radial4"/>
    <dgm:cxn modelId="{357598C6-30AC-424B-B31B-53484DEEDDF1}" type="presParOf" srcId="{5666FD13-75CC-46F2-A17F-13475FB3B7C6}" destId="{9988EC5A-7959-4B82-AC58-338FEA26CF2F}" srcOrd="10" destOrd="0" presId="urn:microsoft.com/office/officeart/2005/8/layout/radial4"/>
    <dgm:cxn modelId="{60419F47-56B7-4F4F-9A06-F331D9264A41}" type="presParOf" srcId="{5666FD13-75CC-46F2-A17F-13475FB3B7C6}" destId="{A7CC28AD-1CDB-43F8-88E7-14A6E84CC750}" srcOrd="11" destOrd="0" presId="urn:microsoft.com/office/officeart/2005/8/layout/radial4"/>
    <dgm:cxn modelId="{ECDA9DF2-35CB-4ED3-B5A9-2B40683511D5}" type="presParOf" srcId="{5666FD13-75CC-46F2-A17F-13475FB3B7C6}" destId="{02F2E6B4-D6E9-4DA5-9157-A8899DB1F8D8}" srcOrd="12" destOrd="0" presId="urn:microsoft.com/office/officeart/2005/8/layout/radial4"/>
    <dgm:cxn modelId="{F092C634-5597-4B84-B1C0-3F35566FB4C5}" type="presParOf" srcId="{5666FD13-75CC-46F2-A17F-13475FB3B7C6}" destId="{F0CF4CBF-E410-491B-8C8B-5FC02CD8ED9F}" srcOrd="13" destOrd="0" presId="urn:microsoft.com/office/officeart/2005/8/layout/radial4"/>
    <dgm:cxn modelId="{8098D864-FDCD-4DAA-9C6C-FF1290361CA9}" type="presParOf" srcId="{5666FD13-75CC-46F2-A17F-13475FB3B7C6}" destId="{7482341F-B3EF-4D84-AF1A-80AE3DDC1090}" srcOrd="14" destOrd="0" presId="urn:microsoft.com/office/officeart/2005/8/layout/radial4"/>
    <dgm:cxn modelId="{45BDB8D6-E236-44A7-8C4D-DC3BEE27372A}" type="presParOf" srcId="{5666FD13-75CC-46F2-A17F-13475FB3B7C6}" destId="{D3BDBDAE-63CA-49FD-86AF-010E92F0F13A}" srcOrd="15" destOrd="0" presId="urn:microsoft.com/office/officeart/2005/8/layout/radial4"/>
    <dgm:cxn modelId="{07C2829F-D30D-43CE-9898-21482D8ED4B2}" type="presParOf" srcId="{5666FD13-75CC-46F2-A17F-13475FB3B7C6}" destId="{ED8921F0-1D4E-43F8-A2A3-B602B5A69227}" srcOrd="16" destOrd="0" presId="urn:microsoft.com/office/officeart/2005/8/layout/radial4"/>
    <dgm:cxn modelId="{680EFEBF-47C5-4C6C-8C52-5240596BDE92}" type="presParOf" srcId="{5666FD13-75CC-46F2-A17F-13475FB3B7C6}" destId="{B1D803E0-1E75-4FB0-8B6C-8D4239B33B5B}" srcOrd="17" destOrd="0" presId="urn:microsoft.com/office/officeart/2005/8/layout/radial4"/>
    <dgm:cxn modelId="{A940FEB0-81EC-48C0-B06A-2390DA83BC16}" type="presParOf" srcId="{5666FD13-75CC-46F2-A17F-13475FB3B7C6}" destId="{9DBC0948-0ABC-4A79-B035-E8D724574A69}" srcOrd="18" destOrd="0" presId="urn:microsoft.com/office/officeart/2005/8/layout/radial4"/>
    <dgm:cxn modelId="{40264348-947C-46A7-AF18-6EF1796AB35F}" type="presParOf" srcId="{5666FD13-75CC-46F2-A17F-13475FB3B7C6}" destId="{26614A72-89CF-482D-B8DF-D604111CF65E}" srcOrd="19" destOrd="0" presId="urn:microsoft.com/office/officeart/2005/8/layout/radial4"/>
    <dgm:cxn modelId="{225B17A0-B85A-47C7-BB90-7157710A0434}" type="presParOf" srcId="{5666FD13-75CC-46F2-A17F-13475FB3B7C6}" destId="{C3FFC635-CE98-422C-846E-DA17235F6737}" srcOrd="20" destOrd="0" presId="urn:microsoft.com/office/officeart/2005/8/layout/radial4"/>
    <dgm:cxn modelId="{9826C6DD-E549-4D96-AE29-B9D22FBABD71}" type="presParOf" srcId="{5666FD13-75CC-46F2-A17F-13475FB3B7C6}" destId="{5ABC9A0C-3828-4A89-850A-D1950B978D30}" srcOrd="21" destOrd="0" presId="urn:microsoft.com/office/officeart/2005/8/layout/radial4"/>
    <dgm:cxn modelId="{7C2CFDC3-FCF0-433F-A39A-D06DF07BA04E}" type="presParOf" srcId="{5666FD13-75CC-46F2-A17F-13475FB3B7C6}" destId="{8BB420BC-167F-4768-A0E8-FD3669D74117}" srcOrd="22" destOrd="0" presId="urn:microsoft.com/office/officeart/2005/8/layout/radial4"/>
    <dgm:cxn modelId="{C70F7FAC-3A8F-42A1-BEAF-40D9EBD055E6}" type="presParOf" srcId="{5666FD13-75CC-46F2-A17F-13475FB3B7C6}" destId="{D70A42BC-689A-4641-9675-58965C24D167}" srcOrd="23" destOrd="0" presId="urn:microsoft.com/office/officeart/2005/8/layout/radial4"/>
    <dgm:cxn modelId="{C6E766FE-4C6F-406E-B499-513E7C696473}" type="presParOf" srcId="{5666FD13-75CC-46F2-A17F-13475FB3B7C6}" destId="{5CACAEEE-3EEE-43C3-A5D5-12286FB70702}" srcOrd="24" destOrd="0" presId="urn:microsoft.com/office/officeart/2005/8/layout/radial4"/>
    <dgm:cxn modelId="{0563A44A-02EE-4649-8F55-8AD135CE253B}" type="presParOf" srcId="{5666FD13-75CC-46F2-A17F-13475FB3B7C6}" destId="{F84DD2E0-1E0D-4C2E-97C5-A4EAF732DC4A}" srcOrd="25" destOrd="0" presId="urn:microsoft.com/office/officeart/2005/8/layout/radial4"/>
    <dgm:cxn modelId="{D8B8C442-2F6B-4167-8F44-C05879AAC8D3}" type="presParOf" srcId="{5666FD13-75CC-46F2-A17F-13475FB3B7C6}" destId="{C55269C7-7F4E-447A-ABD0-18C7E3C5DCE7}" srcOrd="26" destOrd="0" presId="urn:microsoft.com/office/officeart/2005/8/layout/radial4"/>
    <dgm:cxn modelId="{9E5C61D8-2D86-43A4-805B-B3AF61476696}" type="presParOf" srcId="{5666FD13-75CC-46F2-A17F-13475FB3B7C6}" destId="{EAB084EA-A783-4023-8DF2-81C386785B2D}" srcOrd="27" destOrd="0" presId="urn:microsoft.com/office/officeart/2005/8/layout/radial4"/>
    <dgm:cxn modelId="{549C7747-CCBA-481D-847E-53D7E258FF24}" type="presParOf" srcId="{5666FD13-75CC-46F2-A17F-13475FB3B7C6}" destId="{72F5CD1F-5224-488A-B06A-5E3DA569F977}" srcOrd="28" destOrd="0" presId="urn:microsoft.com/office/officeart/2005/8/layout/radial4"/>
    <dgm:cxn modelId="{7BA771AE-9A3B-4F9E-8881-936D1747E886}" type="presParOf" srcId="{5666FD13-75CC-46F2-A17F-13475FB3B7C6}" destId="{C7E16608-FC61-451C-BF80-2E5009C4FF37}" srcOrd="29" destOrd="0" presId="urn:microsoft.com/office/officeart/2005/8/layout/radial4"/>
    <dgm:cxn modelId="{D559C9DE-E64A-43A4-A456-63CCEE05964B}" type="presParOf" srcId="{5666FD13-75CC-46F2-A17F-13475FB3B7C6}" destId="{8F4BC63E-6DED-4A2B-9277-4E52A8D422F8}" srcOrd="30" destOrd="0" presId="urn:microsoft.com/office/officeart/2005/8/layout/radial4"/>
    <dgm:cxn modelId="{7D24CD00-3649-42C6-A59B-9E505258F286}" type="presParOf" srcId="{5666FD13-75CC-46F2-A17F-13475FB3B7C6}" destId="{1F7FB7F0-65FD-4EE1-BC9A-EF544BC0E18A}" srcOrd="31" destOrd="0" presId="urn:microsoft.com/office/officeart/2005/8/layout/radial4"/>
    <dgm:cxn modelId="{654ECBD0-D5FF-4289-A52F-3B98EDED2D66}" type="presParOf" srcId="{5666FD13-75CC-46F2-A17F-13475FB3B7C6}" destId="{192EB7CA-7F77-4319-A8F2-C5DFC43A27A2}" srcOrd="3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DBED64-C470-4531-8D04-D08B6B24AAF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0ED40C-587F-42D5-B31D-2A834846DC65}">
      <dgm:prSet phldrT="[Текст]"/>
      <dgm:spPr/>
      <dgm:t>
        <a:bodyPr/>
        <a:lstStyle/>
        <a:p>
          <a:r>
            <a:rPr lang="ru-RU" dirty="0" smtClean="0"/>
            <a:t>КА</a:t>
          </a:r>
          <a:endParaRPr lang="en-US" dirty="0"/>
        </a:p>
      </dgm:t>
    </dgm:pt>
    <dgm:pt modelId="{8D2AF9AB-E74C-4C17-947C-B0BB2AF6C610}" type="parTrans" cxnId="{F943D6CC-4486-48BB-AEB7-B8AD16D28817}">
      <dgm:prSet/>
      <dgm:spPr/>
      <dgm:t>
        <a:bodyPr/>
        <a:lstStyle/>
        <a:p>
          <a:endParaRPr lang="en-US"/>
        </a:p>
      </dgm:t>
    </dgm:pt>
    <dgm:pt modelId="{5E336E75-DAFF-42A7-A72E-62646E2A274F}" type="sibTrans" cxnId="{F943D6CC-4486-48BB-AEB7-B8AD16D28817}">
      <dgm:prSet/>
      <dgm:spPr/>
      <dgm:t>
        <a:bodyPr/>
        <a:lstStyle/>
        <a:p>
          <a:endParaRPr lang="en-US"/>
        </a:p>
      </dgm:t>
    </dgm:pt>
    <dgm:pt modelId="{C4DB0727-F7FA-4F4A-8F97-04464158A71E}">
      <dgm:prSet phldrT="[Текст]"/>
      <dgm:spPr/>
      <dgm:t>
        <a:bodyPr/>
        <a:lstStyle/>
        <a:p>
          <a:r>
            <a:rPr lang="ru-RU" dirty="0" smtClean="0"/>
            <a:t>МИС</a:t>
          </a:r>
          <a:endParaRPr lang="en-US" dirty="0"/>
        </a:p>
      </dgm:t>
    </dgm:pt>
    <dgm:pt modelId="{A7681FB5-5F8B-400A-9A6F-8DD7EBA4D831}" type="parTrans" cxnId="{EC3124BC-621D-4EC7-BCE7-0C0BFB80F7C4}">
      <dgm:prSet/>
      <dgm:spPr/>
      <dgm:t>
        <a:bodyPr/>
        <a:lstStyle/>
        <a:p>
          <a:endParaRPr lang="en-US"/>
        </a:p>
      </dgm:t>
    </dgm:pt>
    <dgm:pt modelId="{CE056480-BD0F-48DB-87CD-B6459B404A21}" type="sibTrans" cxnId="{EC3124BC-621D-4EC7-BCE7-0C0BFB80F7C4}">
      <dgm:prSet/>
      <dgm:spPr/>
      <dgm:t>
        <a:bodyPr/>
        <a:lstStyle/>
        <a:p>
          <a:endParaRPr lang="en-US"/>
        </a:p>
      </dgm:t>
    </dgm:pt>
    <dgm:pt modelId="{FDC359D0-8029-436E-8980-A569C3E61C4C}">
      <dgm:prSet phldrT="[Текст]"/>
      <dgm:spPr/>
      <dgm:t>
        <a:bodyPr/>
        <a:lstStyle/>
        <a:p>
          <a:r>
            <a:rPr lang="ru-RU" dirty="0" smtClean="0"/>
            <a:t>ЛЕП</a:t>
          </a:r>
          <a:endParaRPr lang="en-US" dirty="0"/>
        </a:p>
      </dgm:t>
    </dgm:pt>
    <dgm:pt modelId="{95E13FDB-FA94-4A46-AC39-05B0F0346D3A}" type="parTrans" cxnId="{005B26A4-8AE5-4914-B604-83658798F093}">
      <dgm:prSet/>
      <dgm:spPr/>
      <dgm:t>
        <a:bodyPr/>
        <a:lstStyle/>
        <a:p>
          <a:endParaRPr lang="en-US"/>
        </a:p>
      </dgm:t>
    </dgm:pt>
    <dgm:pt modelId="{EBCBA4EA-FDA0-4FB2-8713-6B51BFCA856E}" type="sibTrans" cxnId="{005B26A4-8AE5-4914-B604-83658798F093}">
      <dgm:prSet/>
      <dgm:spPr/>
      <dgm:t>
        <a:bodyPr/>
        <a:lstStyle/>
        <a:p>
          <a:endParaRPr lang="en-US"/>
        </a:p>
      </dgm:t>
    </dgm:pt>
    <dgm:pt modelId="{72907D65-69FA-4CE9-A6BA-C90921AFDACD}">
      <dgm:prSet/>
      <dgm:spPr/>
      <dgm:t>
        <a:bodyPr/>
        <a:lstStyle/>
        <a:p>
          <a:r>
            <a:rPr lang="ru-RU" dirty="0" smtClean="0"/>
            <a:t>ВАР</a:t>
          </a:r>
          <a:endParaRPr lang="en-US" dirty="0"/>
        </a:p>
      </dgm:t>
    </dgm:pt>
    <dgm:pt modelId="{6D6648E5-4CF5-4665-845A-5E19D51BC497}" type="parTrans" cxnId="{CAC855B8-75DB-4763-9FEC-97CB2FCD5718}">
      <dgm:prSet/>
      <dgm:spPr/>
      <dgm:t>
        <a:bodyPr/>
        <a:lstStyle/>
        <a:p>
          <a:endParaRPr lang="en-US"/>
        </a:p>
      </dgm:t>
    </dgm:pt>
    <dgm:pt modelId="{6B5DF69E-27BE-407D-9900-497F968C99D5}" type="sibTrans" cxnId="{CAC855B8-75DB-4763-9FEC-97CB2FCD5718}">
      <dgm:prSet/>
      <dgm:spPr/>
      <dgm:t>
        <a:bodyPr/>
        <a:lstStyle/>
        <a:p>
          <a:endParaRPr lang="en-US"/>
        </a:p>
      </dgm:t>
    </dgm:pt>
    <dgm:pt modelId="{F24C5AFF-08CC-41A9-AC25-120DA0161459}">
      <dgm:prSet/>
      <dgm:spPr/>
      <dgm:t>
        <a:bodyPr/>
        <a:lstStyle/>
        <a:p>
          <a:r>
            <a:rPr lang="ru-RU" dirty="0" smtClean="0"/>
            <a:t>ЛАП</a:t>
          </a:r>
          <a:endParaRPr lang="en-US" dirty="0"/>
        </a:p>
      </dgm:t>
    </dgm:pt>
    <dgm:pt modelId="{E6093530-C13B-4C16-9413-E74C6D8B2C7A}" type="parTrans" cxnId="{51C2754B-CAEB-4CF1-9C97-A0D6F8D75726}">
      <dgm:prSet/>
      <dgm:spPr/>
      <dgm:t>
        <a:bodyPr/>
        <a:lstStyle/>
        <a:p>
          <a:endParaRPr lang="en-US"/>
        </a:p>
      </dgm:t>
    </dgm:pt>
    <dgm:pt modelId="{EE9B467F-B65E-4C57-A91F-C8D9B4260662}" type="sibTrans" cxnId="{51C2754B-CAEB-4CF1-9C97-A0D6F8D75726}">
      <dgm:prSet/>
      <dgm:spPr/>
      <dgm:t>
        <a:bodyPr/>
        <a:lstStyle/>
        <a:p>
          <a:endParaRPr lang="en-US"/>
        </a:p>
      </dgm:t>
    </dgm:pt>
    <dgm:pt modelId="{AE5BB47B-E39E-4070-BF1E-E4FF3298FE28}">
      <dgm:prSet/>
      <dgm:spPr/>
      <dgm:t>
        <a:bodyPr/>
        <a:lstStyle/>
        <a:p>
          <a:r>
            <a:rPr lang="ru-RU" dirty="0" smtClean="0"/>
            <a:t>МАС</a:t>
          </a:r>
          <a:endParaRPr lang="en-US" dirty="0"/>
        </a:p>
      </dgm:t>
    </dgm:pt>
    <dgm:pt modelId="{ECAE978E-22AD-4566-AFF9-DBD0F31DA6A9}" type="parTrans" cxnId="{1E6C6E27-843F-45AA-9B06-479DFDEBA53B}">
      <dgm:prSet/>
      <dgm:spPr/>
      <dgm:t>
        <a:bodyPr/>
        <a:lstStyle/>
        <a:p>
          <a:endParaRPr lang="en-US"/>
        </a:p>
      </dgm:t>
    </dgm:pt>
    <dgm:pt modelId="{D5A2CA33-6BD9-4C10-8228-F62ABC643FED}" type="sibTrans" cxnId="{1E6C6E27-843F-45AA-9B06-479DFDEBA53B}">
      <dgm:prSet/>
      <dgm:spPr/>
      <dgm:t>
        <a:bodyPr/>
        <a:lstStyle/>
        <a:p>
          <a:endParaRPr lang="en-US"/>
        </a:p>
      </dgm:t>
    </dgm:pt>
    <dgm:pt modelId="{44B73052-2BFD-4C38-B66A-45D2A64636D3}">
      <dgm:prSet/>
      <dgm:spPr/>
      <dgm:t>
        <a:bodyPr/>
        <a:lstStyle/>
        <a:p>
          <a:r>
            <a:rPr lang="ru-RU" dirty="0" smtClean="0"/>
            <a:t>МАР</a:t>
          </a:r>
          <a:endParaRPr lang="en-US" dirty="0"/>
        </a:p>
      </dgm:t>
    </dgm:pt>
    <dgm:pt modelId="{CA756650-2E23-4418-97E8-F1FB091C6F0D}" type="parTrans" cxnId="{C435B847-1159-4893-B218-969869A8E88F}">
      <dgm:prSet/>
      <dgm:spPr/>
      <dgm:t>
        <a:bodyPr/>
        <a:lstStyle/>
        <a:p>
          <a:endParaRPr lang="en-US"/>
        </a:p>
      </dgm:t>
    </dgm:pt>
    <dgm:pt modelId="{412E0504-1333-47CE-A9DF-44026E00CB65}" type="sibTrans" cxnId="{C435B847-1159-4893-B218-969869A8E88F}">
      <dgm:prSet/>
      <dgm:spPr/>
      <dgm:t>
        <a:bodyPr/>
        <a:lstStyle/>
        <a:p>
          <a:endParaRPr lang="en-US"/>
        </a:p>
      </dgm:t>
    </dgm:pt>
    <dgm:pt modelId="{EFDEE21C-D08B-484C-8290-95EC19C66722}">
      <dgm:prSet/>
      <dgm:spPr/>
      <dgm:t>
        <a:bodyPr/>
        <a:lstStyle/>
        <a:p>
          <a:r>
            <a:rPr lang="ru-RU" dirty="0" smtClean="0"/>
            <a:t>НОР</a:t>
          </a:r>
          <a:endParaRPr lang="en-US" dirty="0"/>
        </a:p>
      </dgm:t>
    </dgm:pt>
    <dgm:pt modelId="{3164A832-0406-470C-BEAA-9093013511C5}" type="parTrans" cxnId="{DC8C931C-334C-4356-A94F-C478CBCD1D2E}">
      <dgm:prSet/>
      <dgm:spPr/>
      <dgm:t>
        <a:bodyPr/>
        <a:lstStyle/>
        <a:p>
          <a:endParaRPr lang="en-US"/>
        </a:p>
      </dgm:t>
    </dgm:pt>
    <dgm:pt modelId="{AC19A046-D1DD-4E87-A3AE-1B7F3E988C55}" type="sibTrans" cxnId="{DC8C931C-334C-4356-A94F-C478CBCD1D2E}">
      <dgm:prSet/>
      <dgm:spPr/>
      <dgm:t>
        <a:bodyPr/>
        <a:lstStyle/>
        <a:p>
          <a:endParaRPr lang="en-US"/>
        </a:p>
      </dgm:t>
    </dgm:pt>
    <dgm:pt modelId="{160ED830-4580-4AB4-8698-F7ACA208E729}" type="pres">
      <dgm:prSet presAssocID="{ADDBED64-C470-4531-8D04-D08B6B24AAF2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A59EF1-33D5-460F-BEF4-0AB3108DE881}" type="pres">
      <dgm:prSet presAssocID="{700ED40C-587F-42D5-B31D-2A834846DC65}" presName="root1" presStyleCnt="0"/>
      <dgm:spPr/>
    </dgm:pt>
    <dgm:pt modelId="{0710F75C-BCEB-42D8-85C6-2FF2226CA950}" type="pres">
      <dgm:prSet presAssocID="{700ED40C-587F-42D5-B31D-2A834846DC65}" presName="LevelOneTextNode" presStyleLbl="node0" presStyleIdx="0" presStyleCnt="1" custLinFactX="36535" custLinFactNeighborX="100000" custLinFactNeighborY="7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73C7C1-E52F-45C9-94B5-CBE47CF1205D}" type="pres">
      <dgm:prSet presAssocID="{700ED40C-587F-42D5-B31D-2A834846DC65}" presName="level2hierChild" presStyleCnt="0"/>
      <dgm:spPr/>
    </dgm:pt>
    <dgm:pt modelId="{FABE9C71-7672-4675-87AB-E3F235DE970D}" type="pres">
      <dgm:prSet presAssocID="{A7681FB5-5F8B-400A-9A6F-8DD7EBA4D831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C5896B39-8322-41F4-BDB8-1ACD8B504C26}" type="pres">
      <dgm:prSet presAssocID="{A7681FB5-5F8B-400A-9A6F-8DD7EBA4D831}" presName="connTx" presStyleLbl="parChTrans1D2" presStyleIdx="0" presStyleCnt="7"/>
      <dgm:spPr/>
      <dgm:t>
        <a:bodyPr/>
        <a:lstStyle/>
        <a:p>
          <a:endParaRPr lang="en-US"/>
        </a:p>
      </dgm:t>
    </dgm:pt>
    <dgm:pt modelId="{7E123D0E-27EA-47D6-AC33-6EE5CE012FF5}" type="pres">
      <dgm:prSet presAssocID="{C4DB0727-F7FA-4F4A-8F97-04464158A71E}" presName="root2" presStyleCnt="0"/>
      <dgm:spPr/>
    </dgm:pt>
    <dgm:pt modelId="{7E90FDA7-7805-4A10-AE73-B663EE773365}" type="pres">
      <dgm:prSet presAssocID="{C4DB0727-F7FA-4F4A-8F97-04464158A71E}" presName="LevelTwoTextNode" presStyleLbl="node2" presStyleIdx="0" presStyleCnt="7" custLinFactX="-35744" custLinFactNeighborX="-100000" custLinFactNeighborY="-234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51A71-C442-4C07-B353-E7AD531A4B46}" type="pres">
      <dgm:prSet presAssocID="{C4DB0727-F7FA-4F4A-8F97-04464158A71E}" presName="level3hierChild" presStyleCnt="0"/>
      <dgm:spPr/>
    </dgm:pt>
    <dgm:pt modelId="{E62A4E99-B4E3-4333-A594-33C7949A2A5E}" type="pres">
      <dgm:prSet presAssocID="{ECAE978E-22AD-4566-AFF9-DBD0F31DA6A9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B59CDB6F-BE38-4960-AB8D-62898BBB4B44}" type="pres">
      <dgm:prSet presAssocID="{ECAE978E-22AD-4566-AFF9-DBD0F31DA6A9}" presName="connTx" presStyleLbl="parChTrans1D2" presStyleIdx="1" presStyleCnt="7"/>
      <dgm:spPr/>
      <dgm:t>
        <a:bodyPr/>
        <a:lstStyle/>
        <a:p>
          <a:endParaRPr lang="en-US"/>
        </a:p>
      </dgm:t>
    </dgm:pt>
    <dgm:pt modelId="{5D78D0D9-7966-4B72-92F7-09D0A028E588}" type="pres">
      <dgm:prSet presAssocID="{AE5BB47B-E39E-4070-BF1E-E4FF3298FE28}" presName="root2" presStyleCnt="0"/>
      <dgm:spPr/>
    </dgm:pt>
    <dgm:pt modelId="{BE56DA6B-15DE-4B88-9EA1-426164E57FDC}" type="pres">
      <dgm:prSet presAssocID="{AE5BB47B-E39E-4070-BF1E-E4FF3298FE28}" presName="LevelTwoTextNode" presStyleLbl="node2" presStyleIdx="1" presStyleCnt="7" custLinFactX="-37071" custLinFactNeighborX="-100000" custLinFactNeighborY="-11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FD0397-B097-4071-B4AE-42410BB12EB1}" type="pres">
      <dgm:prSet presAssocID="{AE5BB47B-E39E-4070-BF1E-E4FF3298FE28}" presName="level3hierChild" presStyleCnt="0"/>
      <dgm:spPr/>
    </dgm:pt>
    <dgm:pt modelId="{7F8085EB-51D5-4452-B98D-1F73439D5215}" type="pres">
      <dgm:prSet presAssocID="{CA756650-2E23-4418-97E8-F1FB091C6F0D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ECE9240C-600B-4A65-BB59-BDA05978788C}" type="pres">
      <dgm:prSet presAssocID="{CA756650-2E23-4418-97E8-F1FB091C6F0D}" presName="connTx" presStyleLbl="parChTrans1D2" presStyleIdx="2" presStyleCnt="7"/>
      <dgm:spPr/>
      <dgm:t>
        <a:bodyPr/>
        <a:lstStyle/>
        <a:p>
          <a:endParaRPr lang="en-US"/>
        </a:p>
      </dgm:t>
    </dgm:pt>
    <dgm:pt modelId="{3793A6EA-B1B5-49CE-82BD-A9040CB747F3}" type="pres">
      <dgm:prSet presAssocID="{44B73052-2BFD-4C38-B66A-45D2A64636D3}" presName="root2" presStyleCnt="0"/>
      <dgm:spPr/>
    </dgm:pt>
    <dgm:pt modelId="{5655CB0D-598E-4235-827D-231CBD18DF3F}" type="pres">
      <dgm:prSet presAssocID="{44B73052-2BFD-4C38-B66A-45D2A64636D3}" presName="LevelTwoTextNode" presStyleLbl="node2" presStyleIdx="2" presStyleCnt="7" custLinFactX="-39602" custLinFactNeighborX="-100000" custLinFactNeighborY="-17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C5FF7-1A7C-498D-B0C5-714732CA221A}" type="pres">
      <dgm:prSet presAssocID="{44B73052-2BFD-4C38-B66A-45D2A64636D3}" presName="level3hierChild" presStyleCnt="0"/>
      <dgm:spPr/>
    </dgm:pt>
    <dgm:pt modelId="{A8FFE2ED-B445-4391-89CE-0F23B92AA9A6}" type="pres">
      <dgm:prSet presAssocID="{3164A832-0406-470C-BEAA-9093013511C5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0AA6CC21-E8DE-4517-8D3F-D6808A34B74C}" type="pres">
      <dgm:prSet presAssocID="{3164A832-0406-470C-BEAA-9093013511C5}" presName="connTx" presStyleLbl="parChTrans1D2" presStyleIdx="3" presStyleCnt="7"/>
      <dgm:spPr/>
      <dgm:t>
        <a:bodyPr/>
        <a:lstStyle/>
        <a:p>
          <a:endParaRPr lang="en-US"/>
        </a:p>
      </dgm:t>
    </dgm:pt>
    <dgm:pt modelId="{6C0C368A-CCCB-44C2-BC64-8DB46E97AF68}" type="pres">
      <dgm:prSet presAssocID="{EFDEE21C-D08B-484C-8290-95EC19C66722}" presName="root2" presStyleCnt="0"/>
      <dgm:spPr/>
    </dgm:pt>
    <dgm:pt modelId="{3ADAC5A1-F962-48FC-9D2F-5E7FFE64D34B}" type="pres">
      <dgm:prSet presAssocID="{EFDEE21C-D08B-484C-8290-95EC19C66722}" presName="LevelTwoTextNode" presStyleLbl="node2" presStyleIdx="3" presStyleCnt="7" custLinFactX="-39602" custLinFactNeighborX="-100000" custLinFactNeighborY="-12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0426C4-4FEC-493C-B5B3-3C64E0D86C5F}" type="pres">
      <dgm:prSet presAssocID="{EFDEE21C-D08B-484C-8290-95EC19C66722}" presName="level3hierChild" presStyleCnt="0"/>
      <dgm:spPr/>
    </dgm:pt>
    <dgm:pt modelId="{B306B740-7A73-4CAB-A3E1-A1C2ED16438A}" type="pres">
      <dgm:prSet presAssocID="{6D6648E5-4CF5-4665-845A-5E19D51BC497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A3126570-9AE0-4BAD-9016-1498950C89DB}" type="pres">
      <dgm:prSet presAssocID="{6D6648E5-4CF5-4665-845A-5E19D51BC497}" presName="connTx" presStyleLbl="parChTrans1D2" presStyleIdx="4" presStyleCnt="7"/>
      <dgm:spPr/>
      <dgm:t>
        <a:bodyPr/>
        <a:lstStyle/>
        <a:p>
          <a:endParaRPr lang="en-US"/>
        </a:p>
      </dgm:t>
    </dgm:pt>
    <dgm:pt modelId="{34B99C11-7DBD-4F22-B814-E37ECA6F3DD5}" type="pres">
      <dgm:prSet presAssocID="{72907D65-69FA-4CE9-A6BA-C90921AFDACD}" presName="root2" presStyleCnt="0"/>
      <dgm:spPr/>
    </dgm:pt>
    <dgm:pt modelId="{901E89D9-7F56-4FDD-A590-07EB07A7A753}" type="pres">
      <dgm:prSet presAssocID="{72907D65-69FA-4CE9-A6BA-C90921AFDACD}" presName="LevelTwoTextNode" presStyleLbl="node2" presStyleIdx="4" presStyleCnt="7" custLinFactX="-38179" custLinFactNeighborX="-100000" custLinFactNeighborY="-39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38C1E2-F97B-46C6-847A-D8194F2EAF1F}" type="pres">
      <dgm:prSet presAssocID="{72907D65-69FA-4CE9-A6BA-C90921AFDACD}" presName="level3hierChild" presStyleCnt="0"/>
      <dgm:spPr/>
    </dgm:pt>
    <dgm:pt modelId="{A55E90D3-C562-40A0-947D-BA2F3C5BA413}" type="pres">
      <dgm:prSet presAssocID="{E6093530-C13B-4C16-9413-E74C6D8B2C7A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7AA01E20-A066-425E-92F1-7960FE4F737D}" type="pres">
      <dgm:prSet presAssocID="{E6093530-C13B-4C16-9413-E74C6D8B2C7A}" presName="connTx" presStyleLbl="parChTrans1D2" presStyleIdx="5" presStyleCnt="7"/>
      <dgm:spPr/>
      <dgm:t>
        <a:bodyPr/>
        <a:lstStyle/>
        <a:p>
          <a:endParaRPr lang="en-US"/>
        </a:p>
      </dgm:t>
    </dgm:pt>
    <dgm:pt modelId="{AE6A99EB-46C4-4341-A05A-67346703B0A1}" type="pres">
      <dgm:prSet presAssocID="{F24C5AFF-08CC-41A9-AC25-120DA0161459}" presName="root2" presStyleCnt="0"/>
      <dgm:spPr/>
    </dgm:pt>
    <dgm:pt modelId="{3A13F0A2-752C-4EBD-B2C5-87A2A4A49DB4}" type="pres">
      <dgm:prSet presAssocID="{F24C5AFF-08CC-41A9-AC25-120DA0161459}" presName="LevelTwoTextNode" presStyleLbl="node2" presStyleIdx="5" presStyleCnt="7" custLinFactX="-37071" custLinFactNeighborX="-100000" custLinFactNeighborY="-55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27645A-23D3-4767-82DA-53D541CF71AD}" type="pres">
      <dgm:prSet presAssocID="{F24C5AFF-08CC-41A9-AC25-120DA0161459}" presName="level3hierChild" presStyleCnt="0"/>
      <dgm:spPr/>
    </dgm:pt>
    <dgm:pt modelId="{E5E88352-72A4-45D1-90EF-1A2D2820B398}" type="pres">
      <dgm:prSet presAssocID="{95E13FDB-FA94-4A46-AC39-05B0F0346D3A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642DDECC-320E-4831-8472-473E379CAB27}" type="pres">
      <dgm:prSet presAssocID="{95E13FDB-FA94-4A46-AC39-05B0F0346D3A}" presName="connTx" presStyleLbl="parChTrans1D2" presStyleIdx="6" presStyleCnt="7"/>
      <dgm:spPr/>
      <dgm:t>
        <a:bodyPr/>
        <a:lstStyle/>
        <a:p>
          <a:endParaRPr lang="en-US"/>
        </a:p>
      </dgm:t>
    </dgm:pt>
    <dgm:pt modelId="{2C694B2C-2B30-47D5-8834-44EC5900954E}" type="pres">
      <dgm:prSet presAssocID="{FDC359D0-8029-436E-8980-A569C3E61C4C}" presName="root2" presStyleCnt="0"/>
      <dgm:spPr/>
    </dgm:pt>
    <dgm:pt modelId="{4E486E8F-AF7F-4D85-A63D-4791EC8403BA}" type="pres">
      <dgm:prSet presAssocID="{FDC359D0-8029-436E-8980-A569C3E61C4C}" presName="LevelTwoTextNode" presStyleLbl="node2" presStyleIdx="6" presStyleCnt="7" custLinFactX="-33539" custLinFactNeighborX="-100000" custLinFactNeighborY="70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F0460C-F027-40AD-82FF-9A7C85872CFA}" type="pres">
      <dgm:prSet presAssocID="{FDC359D0-8029-436E-8980-A569C3E61C4C}" presName="level3hierChild" presStyleCnt="0"/>
      <dgm:spPr/>
    </dgm:pt>
  </dgm:ptLst>
  <dgm:cxnLst>
    <dgm:cxn modelId="{0981061D-377C-44FF-A576-C096DCED89AF}" type="presOf" srcId="{6D6648E5-4CF5-4665-845A-5E19D51BC497}" destId="{A3126570-9AE0-4BAD-9016-1498950C89DB}" srcOrd="1" destOrd="0" presId="urn:microsoft.com/office/officeart/2005/8/layout/hierarchy2"/>
    <dgm:cxn modelId="{ADF37F66-2CA3-48A6-86F1-7ED0B955612C}" type="presOf" srcId="{FDC359D0-8029-436E-8980-A569C3E61C4C}" destId="{4E486E8F-AF7F-4D85-A63D-4791EC8403BA}" srcOrd="0" destOrd="0" presId="urn:microsoft.com/office/officeart/2005/8/layout/hierarchy2"/>
    <dgm:cxn modelId="{AF15B772-953A-4883-B145-4AA8DF911C83}" type="presOf" srcId="{A7681FB5-5F8B-400A-9A6F-8DD7EBA4D831}" destId="{FABE9C71-7672-4675-87AB-E3F235DE970D}" srcOrd="0" destOrd="0" presId="urn:microsoft.com/office/officeart/2005/8/layout/hierarchy2"/>
    <dgm:cxn modelId="{D0E37879-818B-48B7-9182-C6BD078E3540}" type="presOf" srcId="{E6093530-C13B-4C16-9413-E74C6D8B2C7A}" destId="{A55E90D3-C562-40A0-947D-BA2F3C5BA413}" srcOrd="0" destOrd="0" presId="urn:microsoft.com/office/officeart/2005/8/layout/hierarchy2"/>
    <dgm:cxn modelId="{678E2BC6-DBDC-494F-8AEC-6BA49BFCD838}" type="presOf" srcId="{700ED40C-587F-42D5-B31D-2A834846DC65}" destId="{0710F75C-BCEB-42D8-85C6-2FF2226CA950}" srcOrd="0" destOrd="0" presId="urn:microsoft.com/office/officeart/2005/8/layout/hierarchy2"/>
    <dgm:cxn modelId="{6F7368BD-BE22-480A-83CC-AC688A1B5F7B}" type="presOf" srcId="{ECAE978E-22AD-4566-AFF9-DBD0F31DA6A9}" destId="{B59CDB6F-BE38-4960-AB8D-62898BBB4B44}" srcOrd="1" destOrd="0" presId="urn:microsoft.com/office/officeart/2005/8/layout/hierarchy2"/>
    <dgm:cxn modelId="{866C9435-CEC0-4111-BDEA-26C68B66A2B9}" type="presOf" srcId="{3164A832-0406-470C-BEAA-9093013511C5}" destId="{0AA6CC21-E8DE-4517-8D3F-D6808A34B74C}" srcOrd="1" destOrd="0" presId="urn:microsoft.com/office/officeart/2005/8/layout/hierarchy2"/>
    <dgm:cxn modelId="{324B5197-C273-4FAF-88AB-5CCA8FB8B200}" type="presOf" srcId="{A7681FB5-5F8B-400A-9A6F-8DD7EBA4D831}" destId="{C5896B39-8322-41F4-BDB8-1ACD8B504C26}" srcOrd="1" destOrd="0" presId="urn:microsoft.com/office/officeart/2005/8/layout/hierarchy2"/>
    <dgm:cxn modelId="{51C2754B-CAEB-4CF1-9C97-A0D6F8D75726}" srcId="{700ED40C-587F-42D5-B31D-2A834846DC65}" destId="{F24C5AFF-08CC-41A9-AC25-120DA0161459}" srcOrd="5" destOrd="0" parTransId="{E6093530-C13B-4C16-9413-E74C6D8B2C7A}" sibTransId="{EE9B467F-B65E-4C57-A91F-C8D9B4260662}"/>
    <dgm:cxn modelId="{F139045D-A466-4A3B-B360-34519FC8EDB2}" type="presOf" srcId="{ECAE978E-22AD-4566-AFF9-DBD0F31DA6A9}" destId="{E62A4E99-B4E3-4333-A594-33C7949A2A5E}" srcOrd="0" destOrd="0" presId="urn:microsoft.com/office/officeart/2005/8/layout/hierarchy2"/>
    <dgm:cxn modelId="{C435B847-1159-4893-B218-969869A8E88F}" srcId="{700ED40C-587F-42D5-B31D-2A834846DC65}" destId="{44B73052-2BFD-4C38-B66A-45D2A64636D3}" srcOrd="2" destOrd="0" parTransId="{CA756650-2E23-4418-97E8-F1FB091C6F0D}" sibTransId="{412E0504-1333-47CE-A9DF-44026E00CB65}"/>
    <dgm:cxn modelId="{E57B465B-53F5-4523-B2AF-282A6750982A}" type="presOf" srcId="{E6093530-C13B-4C16-9413-E74C6D8B2C7A}" destId="{7AA01E20-A066-425E-92F1-7960FE4F737D}" srcOrd="1" destOrd="0" presId="urn:microsoft.com/office/officeart/2005/8/layout/hierarchy2"/>
    <dgm:cxn modelId="{BA8D6E0F-CE36-4652-AD77-25BA0A2C0F53}" type="presOf" srcId="{F24C5AFF-08CC-41A9-AC25-120DA0161459}" destId="{3A13F0A2-752C-4EBD-B2C5-87A2A4A49DB4}" srcOrd="0" destOrd="0" presId="urn:microsoft.com/office/officeart/2005/8/layout/hierarchy2"/>
    <dgm:cxn modelId="{F4758850-CE3C-4112-8B08-D0F79EE6BD79}" type="presOf" srcId="{72907D65-69FA-4CE9-A6BA-C90921AFDACD}" destId="{901E89D9-7F56-4FDD-A590-07EB07A7A753}" srcOrd="0" destOrd="0" presId="urn:microsoft.com/office/officeart/2005/8/layout/hierarchy2"/>
    <dgm:cxn modelId="{CAC855B8-75DB-4763-9FEC-97CB2FCD5718}" srcId="{700ED40C-587F-42D5-B31D-2A834846DC65}" destId="{72907D65-69FA-4CE9-A6BA-C90921AFDACD}" srcOrd="4" destOrd="0" parTransId="{6D6648E5-4CF5-4665-845A-5E19D51BC497}" sibTransId="{6B5DF69E-27BE-407D-9900-497F968C99D5}"/>
    <dgm:cxn modelId="{26549240-2B0D-4D87-924D-29DC240AF69B}" type="presOf" srcId="{CA756650-2E23-4418-97E8-F1FB091C6F0D}" destId="{7F8085EB-51D5-4452-B98D-1F73439D5215}" srcOrd="0" destOrd="0" presId="urn:microsoft.com/office/officeart/2005/8/layout/hierarchy2"/>
    <dgm:cxn modelId="{153F3A8F-C1A9-4380-8C77-3BA2B20F43D7}" type="presOf" srcId="{AE5BB47B-E39E-4070-BF1E-E4FF3298FE28}" destId="{BE56DA6B-15DE-4B88-9EA1-426164E57FDC}" srcOrd="0" destOrd="0" presId="urn:microsoft.com/office/officeart/2005/8/layout/hierarchy2"/>
    <dgm:cxn modelId="{1E6C6E27-843F-45AA-9B06-479DFDEBA53B}" srcId="{700ED40C-587F-42D5-B31D-2A834846DC65}" destId="{AE5BB47B-E39E-4070-BF1E-E4FF3298FE28}" srcOrd="1" destOrd="0" parTransId="{ECAE978E-22AD-4566-AFF9-DBD0F31DA6A9}" sibTransId="{D5A2CA33-6BD9-4C10-8228-F62ABC643FED}"/>
    <dgm:cxn modelId="{DC8C931C-334C-4356-A94F-C478CBCD1D2E}" srcId="{700ED40C-587F-42D5-B31D-2A834846DC65}" destId="{EFDEE21C-D08B-484C-8290-95EC19C66722}" srcOrd="3" destOrd="0" parTransId="{3164A832-0406-470C-BEAA-9093013511C5}" sibTransId="{AC19A046-D1DD-4E87-A3AE-1B7F3E988C55}"/>
    <dgm:cxn modelId="{1F64A1D1-6E52-4B68-983F-55A025973C01}" type="presOf" srcId="{95E13FDB-FA94-4A46-AC39-05B0F0346D3A}" destId="{E5E88352-72A4-45D1-90EF-1A2D2820B398}" srcOrd="0" destOrd="0" presId="urn:microsoft.com/office/officeart/2005/8/layout/hierarchy2"/>
    <dgm:cxn modelId="{9EE45170-AA9E-4D56-83E9-B6A8176E7F89}" type="presOf" srcId="{3164A832-0406-470C-BEAA-9093013511C5}" destId="{A8FFE2ED-B445-4391-89CE-0F23B92AA9A6}" srcOrd="0" destOrd="0" presId="urn:microsoft.com/office/officeart/2005/8/layout/hierarchy2"/>
    <dgm:cxn modelId="{4BEE659D-0576-4D1C-8134-3EAE8FDC1EB8}" type="presOf" srcId="{EFDEE21C-D08B-484C-8290-95EC19C66722}" destId="{3ADAC5A1-F962-48FC-9D2F-5E7FFE64D34B}" srcOrd="0" destOrd="0" presId="urn:microsoft.com/office/officeart/2005/8/layout/hierarchy2"/>
    <dgm:cxn modelId="{09401614-7F34-4F5A-86EB-FF9CFDBC0F9F}" type="presOf" srcId="{C4DB0727-F7FA-4F4A-8F97-04464158A71E}" destId="{7E90FDA7-7805-4A10-AE73-B663EE773365}" srcOrd="0" destOrd="0" presId="urn:microsoft.com/office/officeart/2005/8/layout/hierarchy2"/>
    <dgm:cxn modelId="{005B26A4-8AE5-4914-B604-83658798F093}" srcId="{700ED40C-587F-42D5-B31D-2A834846DC65}" destId="{FDC359D0-8029-436E-8980-A569C3E61C4C}" srcOrd="6" destOrd="0" parTransId="{95E13FDB-FA94-4A46-AC39-05B0F0346D3A}" sibTransId="{EBCBA4EA-FDA0-4FB2-8713-6B51BFCA856E}"/>
    <dgm:cxn modelId="{4843D2E5-46DF-43EE-8767-538CC050CBA0}" type="presOf" srcId="{ADDBED64-C470-4531-8D04-D08B6B24AAF2}" destId="{160ED830-4580-4AB4-8698-F7ACA208E729}" srcOrd="0" destOrd="0" presId="urn:microsoft.com/office/officeart/2005/8/layout/hierarchy2"/>
    <dgm:cxn modelId="{2716336B-B040-4E38-B234-553A5CBEF532}" type="presOf" srcId="{6D6648E5-4CF5-4665-845A-5E19D51BC497}" destId="{B306B740-7A73-4CAB-A3E1-A1C2ED16438A}" srcOrd="0" destOrd="0" presId="urn:microsoft.com/office/officeart/2005/8/layout/hierarchy2"/>
    <dgm:cxn modelId="{EC3124BC-621D-4EC7-BCE7-0C0BFB80F7C4}" srcId="{700ED40C-587F-42D5-B31D-2A834846DC65}" destId="{C4DB0727-F7FA-4F4A-8F97-04464158A71E}" srcOrd="0" destOrd="0" parTransId="{A7681FB5-5F8B-400A-9A6F-8DD7EBA4D831}" sibTransId="{CE056480-BD0F-48DB-87CD-B6459B404A21}"/>
    <dgm:cxn modelId="{6E501B70-F021-4CE3-A911-D26EAA131741}" type="presOf" srcId="{CA756650-2E23-4418-97E8-F1FB091C6F0D}" destId="{ECE9240C-600B-4A65-BB59-BDA05978788C}" srcOrd="1" destOrd="0" presId="urn:microsoft.com/office/officeart/2005/8/layout/hierarchy2"/>
    <dgm:cxn modelId="{F943D6CC-4486-48BB-AEB7-B8AD16D28817}" srcId="{ADDBED64-C470-4531-8D04-D08B6B24AAF2}" destId="{700ED40C-587F-42D5-B31D-2A834846DC65}" srcOrd="0" destOrd="0" parTransId="{8D2AF9AB-E74C-4C17-947C-B0BB2AF6C610}" sibTransId="{5E336E75-DAFF-42A7-A72E-62646E2A274F}"/>
    <dgm:cxn modelId="{49CF7528-F826-4CDA-B5BD-9D82925679DA}" type="presOf" srcId="{44B73052-2BFD-4C38-B66A-45D2A64636D3}" destId="{5655CB0D-598E-4235-827D-231CBD18DF3F}" srcOrd="0" destOrd="0" presId="urn:microsoft.com/office/officeart/2005/8/layout/hierarchy2"/>
    <dgm:cxn modelId="{5CC589B0-8C4F-4533-8821-D7C56FB20362}" type="presOf" srcId="{95E13FDB-FA94-4A46-AC39-05B0F0346D3A}" destId="{642DDECC-320E-4831-8472-473E379CAB27}" srcOrd="1" destOrd="0" presId="urn:microsoft.com/office/officeart/2005/8/layout/hierarchy2"/>
    <dgm:cxn modelId="{0C203460-C183-4AE0-A498-ADE35AC3483D}" type="presParOf" srcId="{160ED830-4580-4AB4-8698-F7ACA208E729}" destId="{93A59EF1-33D5-460F-BEF4-0AB3108DE881}" srcOrd="0" destOrd="0" presId="urn:microsoft.com/office/officeart/2005/8/layout/hierarchy2"/>
    <dgm:cxn modelId="{D7B3F1ED-A704-4BAC-9BF4-4A751277B8D4}" type="presParOf" srcId="{93A59EF1-33D5-460F-BEF4-0AB3108DE881}" destId="{0710F75C-BCEB-42D8-85C6-2FF2226CA950}" srcOrd="0" destOrd="0" presId="urn:microsoft.com/office/officeart/2005/8/layout/hierarchy2"/>
    <dgm:cxn modelId="{FC7391C4-7B39-4A45-B26C-B83C0A357C1C}" type="presParOf" srcId="{93A59EF1-33D5-460F-BEF4-0AB3108DE881}" destId="{0B73C7C1-E52F-45C9-94B5-CBE47CF1205D}" srcOrd="1" destOrd="0" presId="urn:microsoft.com/office/officeart/2005/8/layout/hierarchy2"/>
    <dgm:cxn modelId="{A005D930-5F82-4EB2-8946-BD76BA0C2239}" type="presParOf" srcId="{0B73C7C1-E52F-45C9-94B5-CBE47CF1205D}" destId="{FABE9C71-7672-4675-87AB-E3F235DE970D}" srcOrd="0" destOrd="0" presId="urn:microsoft.com/office/officeart/2005/8/layout/hierarchy2"/>
    <dgm:cxn modelId="{AE71ED61-2D09-4E52-84CE-A9CA1E23D2D0}" type="presParOf" srcId="{FABE9C71-7672-4675-87AB-E3F235DE970D}" destId="{C5896B39-8322-41F4-BDB8-1ACD8B504C26}" srcOrd="0" destOrd="0" presId="urn:microsoft.com/office/officeart/2005/8/layout/hierarchy2"/>
    <dgm:cxn modelId="{3208D764-DE13-424E-A69C-605C40A6DE35}" type="presParOf" srcId="{0B73C7C1-E52F-45C9-94B5-CBE47CF1205D}" destId="{7E123D0E-27EA-47D6-AC33-6EE5CE012FF5}" srcOrd="1" destOrd="0" presId="urn:microsoft.com/office/officeart/2005/8/layout/hierarchy2"/>
    <dgm:cxn modelId="{216D9B83-91AA-4556-9544-BDB36AD6CB75}" type="presParOf" srcId="{7E123D0E-27EA-47D6-AC33-6EE5CE012FF5}" destId="{7E90FDA7-7805-4A10-AE73-B663EE773365}" srcOrd="0" destOrd="0" presId="urn:microsoft.com/office/officeart/2005/8/layout/hierarchy2"/>
    <dgm:cxn modelId="{777B2023-C977-4541-8E06-30EA56A74A14}" type="presParOf" srcId="{7E123D0E-27EA-47D6-AC33-6EE5CE012FF5}" destId="{F9E51A71-C442-4C07-B353-E7AD531A4B46}" srcOrd="1" destOrd="0" presId="urn:microsoft.com/office/officeart/2005/8/layout/hierarchy2"/>
    <dgm:cxn modelId="{A329AE59-0ADB-4DC6-A758-014BB1D11FF9}" type="presParOf" srcId="{0B73C7C1-E52F-45C9-94B5-CBE47CF1205D}" destId="{E62A4E99-B4E3-4333-A594-33C7949A2A5E}" srcOrd="2" destOrd="0" presId="urn:microsoft.com/office/officeart/2005/8/layout/hierarchy2"/>
    <dgm:cxn modelId="{1646014A-B575-4B27-9FE5-ACFF4C9AC280}" type="presParOf" srcId="{E62A4E99-B4E3-4333-A594-33C7949A2A5E}" destId="{B59CDB6F-BE38-4960-AB8D-62898BBB4B44}" srcOrd="0" destOrd="0" presId="urn:microsoft.com/office/officeart/2005/8/layout/hierarchy2"/>
    <dgm:cxn modelId="{DCCC5E45-5086-4100-99FA-7C3FAE62B4EA}" type="presParOf" srcId="{0B73C7C1-E52F-45C9-94B5-CBE47CF1205D}" destId="{5D78D0D9-7966-4B72-92F7-09D0A028E588}" srcOrd="3" destOrd="0" presId="urn:microsoft.com/office/officeart/2005/8/layout/hierarchy2"/>
    <dgm:cxn modelId="{757EBD32-E2A7-42D5-8B0C-7DCD1B28305C}" type="presParOf" srcId="{5D78D0D9-7966-4B72-92F7-09D0A028E588}" destId="{BE56DA6B-15DE-4B88-9EA1-426164E57FDC}" srcOrd="0" destOrd="0" presId="urn:microsoft.com/office/officeart/2005/8/layout/hierarchy2"/>
    <dgm:cxn modelId="{47D434AF-78C7-4A01-8BDB-410950FEEE33}" type="presParOf" srcId="{5D78D0D9-7966-4B72-92F7-09D0A028E588}" destId="{F6FD0397-B097-4071-B4AE-42410BB12EB1}" srcOrd="1" destOrd="0" presId="urn:microsoft.com/office/officeart/2005/8/layout/hierarchy2"/>
    <dgm:cxn modelId="{68C1F0CB-BC44-4F28-A3F9-087C8647660D}" type="presParOf" srcId="{0B73C7C1-E52F-45C9-94B5-CBE47CF1205D}" destId="{7F8085EB-51D5-4452-B98D-1F73439D5215}" srcOrd="4" destOrd="0" presId="urn:microsoft.com/office/officeart/2005/8/layout/hierarchy2"/>
    <dgm:cxn modelId="{FD67EE34-FBD1-467C-98DA-779E2C7087F4}" type="presParOf" srcId="{7F8085EB-51D5-4452-B98D-1F73439D5215}" destId="{ECE9240C-600B-4A65-BB59-BDA05978788C}" srcOrd="0" destOrd="0" presId="urn:microsoft.com/office/officeart/2005/8/layout/hierarchy2"/>
    <dgm:cxn modelId="{FFBFDCEF-5C24-4639-843A-E98E15B574C7}" type="presParOf" srcId="{0B73C7C1-E52F-45C9-94B5-CBE47CF1205D}" destId="{3793A6EA-B1B5-49CE-82BD-A9040CB747F3}" srcOrd="5" destOrd="0" presId="urn:microsoft.com/office/officeart/2005/8/layout/hierarchy2"/>
    <dgm:cxn modelId="{8E67967B-708D-400F-A820-D527A34FF480}" type="presParOf" srcId="{3793A6EA-B1B5-49CE-82BD-A9040CB747F3}" destId="{5655CB0D-598E-4235-827D-231CBD18DF3F}" srcOrd="0" destOrd="0" presId="urn:microsoft.com/office/officeart/2005/8/layout/hierarchy2"/>
    <dgm:cxn modelId="{7D4F750C-517A-48F5-BEA2-46333F36D865}" type="presParOf" srcId="{3793A6EA-B1B5-49CE-82BD-A9040CB747F3}" destId="{6DEC5FF7-1A7C-498D-B0C5-714732CA221A}" srcOrd="1" destOrd="0" presId="urn:microsoft.com/office/officeart/2005/8/layout/hierarchy2"/>
    <dgm:cxn modelId="{2E94132C-49FB-4C13-BA38-A0F2FB10FF2B}" type="presParOf" srcId="{0B73C7C1-E52F-45C9-94B5-CBE47CF1205D}" destId="{A8FFE2ED-B445-4391-89CE-0F23B92AA9A6}" srcOrd="6" destOrd="0" presId="urn:microsoft.com/office/officeart/2005/8/layout/hierarchy2"/>
    <dgm:cxn modelId="{8D9F78E2-89CF-4F38-8BDD-893C1DE4248B}" type="presParOf" srcId="{A8FFE2ED-B445-4391-89CE-0F23B92AA9A6}" destId="{0AA6CC21-E8DE-4517-8D3F-D6808A34B74C}" srcOrd="0" destOrd="0" presId="urn:microsoft.com/office/officeart/2005/8/layout/hierarchy2"/>
    <dgm:cxn modelId="{F9E82D80-DBCC-4F53-800B-29EF7FF9F630}" type="presParOf" srcId="{0B73C7C1-E52F-45C9-94B5-CBE47CF1205D}" destId="{6C0C368A-CCCB-44C2-BC64-8DB46E97AF68}" srcOrd="7" destOrd="0" presId="urn:microsoft.com/office/officeart/2005/8/layout/hierarchy2"/>
    <dgm:cxn modelId="{12DA12E8-1C6A-435F-9DF0-46FEFC42798B}" type="presParOf" srcId="{6C0C368A-CCCB-44C2-BC64-8DB46E97AF68}" destId="{3ADAC5A1-F962-48FC-9D2F-5E7FFE64D34B}" srcOrd="0" destOrd="0" presId="urn:microsoft.com/office/officeart/2005/8/layout/hierarchy2"/>
    <dgm:cxn modelId="{871C75EA-958A-4ABE-9FB3-E2C07881F70A}" type="presParOf" srcId="{6C0C368A-CCCB-44C2-BC64-8DB46E97AF68}" destId="{AD0426C4-4FEC-493C-B5B3-3C64E0D86C5F}" srcOrd="1" destOrd="0" presId="urn:microsoft.com/office/officeart/2005/8/layout/hierarchy2"/>
    <dgm:cxn modelId="{E7851932-AE40-42E3-A84F-A068477135AB}" type="presParOf" srcId="{0B73C7C1-E52F-45C9-94B5-CBE47CF1205D}" destId="{B306B740-7A73-4CAB-A3E1-A1C2ED16438A}" srcOrd="8" destOrd="0" presId="urn:microsoft.com/office/officeart/2005/8/layout/hierarchy2"/>
    <dgm:cxn modelId="{93D4B75C-025D-41CD-9E67-852EA4B9B09B}" type="presParOf" srcId="{B306B740-7A73-4CAB-A3E1-A1C2ED16438A}" destId="{A3126570-9AE0-4BAD-9016-1498950C89DB}" srcOrd="0" destOrd="0" presId="urn:microsoft.com/office/officeart/2005/8/layout/hierarchy2"/>
    <dgm:cxn modelId="{41519184-646A-4877-B02A-3EE555ADC298}" type="presParOf" srcId="{0B73C7C1-E52F-45C9-94B5-CBE47CF1205D}" destId="{34B99C11-7DBD-4F22-B814-E37ECA6F3DD5}" srcOrd="9" destOrd="0" presId="urn:microsoft.com/office/officeart/2005/8/layout/hierarchy2"/>
    <dgm:cxn modelId="{AB19D192-084A-4D85-9522-03D3FD70208E}" type="presParOf" srcId="{34B99C11-7DBD-4F22-B814-E37ECA6F3DD5}" destId="{901E89D9-7F56-4FDD-A590-07EB07A7A753}" srcOrd="0" destOrd="0" presId="urn:microsoft.com/office/officeart/2005/8/layout/hierarchy2"/>
    <dgm:cxn modelId="{DA3E1806-D6EA-4328-A0DD-54CB74C5F184}" type="presParOf" srcId="{34B99C11-7DBD-4F22-B814-E37ECA6F3DD5}" destId="{D638C1E2-F97B-46C6-847A-D8194F2EAF1F}" srcOrd="1" destOrd="0" presId="urn:microsoft.com/office/officeart/2005/8/layout/hierarchy2"/>
    <dgm:cxn modelId="{82091155-66A8-40D0-9718-C445B8CBA235}" type="presParOf" srcId="{0B73C7C1-E52F-45C9-94B5-CBE47CF1205D}" destId="{A55E90D3-C562-40A0-947D-BA2F3C5BA413}" srcOrd="10" destOrd="0" presId="urn:microsoft.com/office/officeart/2005/8/layout/hierarchy2"/>
    <dgm:cxn modelId="{F5B6C68D-D0F0-4723-B121-B9964535FE89}" type="presParOf" srcId="{A55E90D3-C562-40A0-947D-BA2F3C5BA413}" destId="{7AA01E20-A066-425E-92F1-7960FE4F737D}" srcOrd="0" destOrd="0" presId="urn:microsoft.com/office/officeart/2005/8/layout/hierarchy2"/>
    <dgm:cxn modelId="{5D9E0D6C-6A83-42BA-B1C3-C4FD64E89D1D}" type="presParOf" srcId="{0B73C7C1-E52F-45C9-94B5-CBE47CF1205D}" destId="{AE6A99EB-46C4-4341-A05A-67346703B0A1}" srcOrd="11" destOrd="0" presId="urn:microsoft.com/office/officeart/2005/8/layout/hierarchy2"/>
    <dgm:cxn modelId="{4148406D-70FC-48DF-B62D-03B406418063}" type="presParOf" srcId="{AE6A99EB-46C4-4341-A05A-67346703B0A1}" destId="{3A13F0A2-752C-4EBD-B2C5-87A2A4A49DB4}" srcOrd="0" destOrd="0" presId="urn:microsoft.com/office/officeart/2005/8/layout/hierarchy2"/>
    <dgm:cxn modelId="{79204910-3C1F-477C-A7A9-9B269F5B043B}" type="presParOf" srcId="{AE6A99EB-46C4-4341-A05A-67346703B0A1}" destId="{6427645A-23D3-4767-82DA-53D541CF71AD}" srcOrd="1" destOrd="0" presId="urn:microsoft.com/office/officeart/2005/8/layout/hierarchy2"/>
    <dgm:cxn modelId="{B532ED76-B8A1-4E45-B4F3-FAF4ACB19B3D}" type="presParOf" srcId="{0B73C7C1-E52F-45C9-94B5-CBE47CF1205D}" destId="{E5E88352-72A4-45D1-90EF-1A2D2820B398}" srcOrd="12" destOrd="0" presId="urn:microsoft.com/office/officeart/2005/8/layout/hierarchy2"/>
    <dgm:cxn modelId="{E14CB7A7-6FC6-4A21-9C87-FA4F3B91C7F7}" type="presParOf" srcId="{E5E88352-72A4-45D1-90EF-1A2D2820B398}" destId="{642DDECC-320E-4831-8472-473E379CAB27}" srcOrd="0" destOrd="0" presId="urn:microsoft.com/office/officeart/2005/8/layout/hierarchy2"/>
    <dgm:cxn modelId="{A7B461E1-86F5-4529-876C-ADC1A74D5434}" type="presParOf" srcId="{0B73C7C1-E52F-45C9-94B5-CBE47CF1205D}" destId="{2C694B2C-2B30-47D5-8834-44EC5900954E}" srcOrd="13" destOrd="0" presId="urn:microsoft.com/office/officeart/2005/8/layout/hierarchy2"/>
    <dgm:cxn modelId="{1907DA5C-8DE9-441D-9F01-E465D2E0AEAA}" type="presParOf" srcId="{2C694B2C-2B30-47D5-8834-44EC5900954E}" destId="{4E486E8F-AF7F-4D85-A63D-4791EC8403BA}" srcOrd="0" destOrd="0" presId="urn:microsoft.com/office/officeart/2005/8/layout/hierarchy2"/>
    <dgm:cxn modelId="{B40A96FD-F4BD-41F4-98F3-8D874CCEA24A}" type="presParOf" srcId="{2C694B2C-2B30-47D5-8834-44EC5900954E}" destId="{EFF0460C-F027-40AD-82FF-9A7C85872CF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E2EC0-706D-4A72-9DE3-C3D66EF334E1}">
      <dsp:nvSpPr>
        <dsp:cNvPr id="0" name=""/>
        <dsp:cNvSpPr/>
      </dsp:nvSpPr>
      <dsp:spPr>
        <a:xfrm>
          <a:off x="2928060" y="1110390"/>
          <a:ext cx="2373478" cy="23734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              </a:t>
          </a:r>
          <a:endParaRPr lang="en-US" sz="6500" kern="1200" dirty="0"/>
        </a:p>
      </dsp:txBody>
      <dsp:txXfrm>
        <a:off x="3275648" y="1457978"/>
        <a:ext cx="1678302" cy="1678302"/>
      </dsp:txXfrm>
    </dsp:sp>
    <dsp:sp modelId="{5EB5095C-0F46-4685-A8E4-74B17E3CAF3E}">
      <dsp:nvSpPr>
        <dsp:cNvPr id="0" name=""/>
        <dsp:cNvSpPr/>
      </dsp:nvSpPr>
      <dsp:spPr>
        <a:xfrm>
          <a:off x="3521430" y="17709"/>
          <a:ext cx="1186739" cy="11867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</a:t>
          </a:r>
          <a:endParaRPr lang="en-US" sz="2400" kern="1200" dirty="0"/>
        </a:p>
      </dsp:txBody>
      <dsp:txXfrm>
        <a:off x="3695224" y="191503"/>
        <a:ext cx="839151" cy="839151"/>
      </dsp:txXfrm>
    </dsp:sp>
    <dsp:sp modelId="{28E0454B-E060-4930-AB87-8540A0ECFEA5}">
      <dsp:nvSpPr>
        <dsp:cNvPr id="0" name=""/>
        <dsp:cNvSpPr/>
      </dsp:nvSpPr>
      <dsp:spPr>
        <a:xfrm>
          <a:off x="4432978" y="285364"/>
          <a:ext cx="1186739" cy="11867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РОС</a:t>
          </a:r>
          <a:endParaRPr lang="en-US" sz="2400" kern="1200" dirty="0"/>
        </a:p>
      </dsp:txBody>
      <dsp:txXfrm>
        <a:off x="4606772" y="459158"/>
        <a:ext cx="839151" cy="839151"/>
      </dsp:txXfrm>
    </dsp:sp>
    <dsp:sp modelId="{B058BB67-D125-49D9-A0F7-D549CFB119D0}">
      <dsp:nvSpPr>
        <dsp:cNvPr id="0" name=""/>
        <dsp:cNvSpPr/>
      </dsp:nvSpPr>
      <dsp:spPr>
        <a:xfrm>
          <a:off x="5055116" y="1003349"/>
          <a:ext cx="1186739" cy="11867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МЫШ</a:t>
          </a:r>
          <a:endParaRPr lang="en-US" sz="2400" kern="1200" dirty="0"/>
        </a:p>
      </dsp:txBody>
      <dsp:txXfrm>
        <a:off x="5228910" y="1177143"/>
        <a:ext cx="839151" cy="839151"/>
      </dsp:txXfrm>
    </dsp:sp>
    <dsp:sp modelId="{523D17CA-2208-4A91-91E1-4AFE60AB0BE3}">
      <dsp:nvSpPr>
        <dsp:cNvPr id="0" name=""/>
        <dsp:cNvSpPr/>
      </dsp:nvSpPr>
      <dsp:spPr>
        <a:xfrm>
          <a:off x="5190319" y="1943710"/>
          <a:ext cx="1186739" cy="11867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ТОК</a:t>
          </a:r>
          <a:endParaRPr lang="en-US" sz="2400" kern="1200" dirty="0"/>
        </a:p>
      </dsp:txBody>
      <dsp:txXfrm>
        <a:off x="5364113" y="2117504"/>
        <a:ext cx="839151" cy="839151"/>
      </dsp:txXfrm>
    </dsp:sp>
    <dsp:sp modelId="{99476D22-3263-4DC5-AF76-01E9E9195AD8}">
      <dsp:nvSpPr>
        <dsp:cNvPr id="0" name=""/>
        <dsp:cNvSpPr/>
      </dsp:nvSpPr>
      <dsp:spPr>
        <a:xfrm>
          <a:off x="4795662" y="2807888"/>
          <a:ext cx="1186739" cy="11867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ЛА</a:t>
          </a:r>
          <a:endParaRPr lang="en-US" sz="2400" kern="1200" dirty="0"/>
        </a:p>
      </dsp:txBody>
      <dsp:txXfrm>
        <a:off x="4969456" y="2981682"/>
        <a:ext cx="839151" cy="839151"/>
      </dsp:txXfrm>
    </dsp:sp>
    <dsp:sp modelId="{992254E8-C1ED-4DBC-B5C1-011CBF267656}">
      <dsp:nvSpPr>
        <dsp:cNvPr id="0" name=""/>
        <dsp:cNvSpPr/>
      </dsp:nvSpPr>
      <dsp:spPr>
        <a:xfrm>
          <a:off x="3996445" y="3321514"/>
          <a:ext cx="1186739" cy="11867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ВА</a:t>
          </a:r>
          <a:endParaRPr lang="en-US" sz="2400" kern="1200" dirty="0"/>
        </a:p>
      </dsp:txBody>
      <dsp:txXfrm>
        <a:off x="4170239" y="3495308"/>
        <a:ext cx="839151" cy="839151"/>
      </dsp:txXfrm>
    </dsp:sp>
    <dsp:sp modelId="{1B2A1E41-2A38-4611-BC33-9EE8FBE45402}">
      <dsp:nvSpPr>
        <dsp:cNvPr id="0" name=""/>
        <dsp:cNvSpPr/>
      </dsp:nvSpPr>
      <dsp:spPr>
        <a:xfrm>
          <a:off x="3046414" y="3321514"/>
          <a:ext cx="1186739" cy="11867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ПА</a:t>
          </a:r>
          <a:endParaRPr lang="en-US" sz="2400" kern="1200" dirty="0"/>
        </a:p>
      </dsp:txBody>
      <dsp:txXfrm>
        <a:off x="3220208" y="3495308"/>
        <a:ext cx="839151" cy="839151"/>
      </dsp:txXfrm>
    </dsp:sp>
    <dsp:sp modelId="{C5EC7A83-B334-445C-8B98-9E10D351D23B}">
      <dsp:nvSpPr>
        <dsp:cNvPr id="0" name=""/>
        <dsp:cNvSpPr/>
      </dsp:nvSpPr>
      <dsp:spPr>
        <a:xfrm>
          <a:off x="2247198" y="2807888"/>
          <a:ext cx="1186739" cy="11867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ГОН</a:t>
          </a:r>
          <a:endParaRPr lang="en-US" sz="2400" kern="1200" dirty="0"/>
        </a:p>
      </dsp:txBody>
      <dsp:txXfrm>
        <a:off x="2420992" y="2981682"/>
        <a:ext cx="839151" cy="839151"/>
      </dsp:txXfrm>
    </dsp:sp>
    <dsp:sp modelId="{E39CF72E-1CA5-402B-B7E2-7FD1D5810AFD}">
      <dsp:nvSpPr>
        <dsp:cNvPr id="0" name=""/>
        <dsp:cNvSpPr/>
      </dsp:nvSpPr>
      <dsp:spPr>
        <a:xfrm>
          <a:off x="1852541" y="1943710"/>
          <a:ext cx="1186739" cy="11867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СНЕ</a:t>
          </a:r>
          <a:endParaRPr lang="en-US" sz="2400" kern="1200" dirty="0"/>
        </a:p>
      </dsp:txBody>
      <dsp:txXfrm>
        <a:off x="2026335" y="2117504"/>
        <a:ext cx="839151" cy="839151"/>
      </dsp:txXfrm>
    </dsp:sp>
    <dsp:sp modelId="{4407485D-DB73-4AAD-9E61-D3AE252FD678}">
      <dsp:nvSpPr>
        <dsp:cNvPr id="0" name=""/>
        <dsp:cNvSpPr/>
      </dsp:nvSpPr>
      <dsp:spPr>
        <a:xfrm>
          <a:off x="1987744" y="1003349"/>
          <a:ext cx="1186739" cy="11867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МУ</a:t>
          </a:r>
          <a:endParaRPr lang="en-US" sz="2400" kern="1200" dirty="0"/>
        </a:p>
      </dsp:txBody>
      <dsp:txXfrm>
        <a:off x="2161538" y="1177143"/>
        <a:ext cx="839151" cy="839151"/>
      </dsp:txXfrm>
    </dsp:sp>
    <dsp:sp modelId="{16EF2C7D-18B3-48CD-8730-E68C196DF4F5}">
      <dsp:nvSpPr>
        <dsp:cNvPr id="0" name=""/>
        <dsp:cNvSpPr/>
      </dsp:nvSpPr>
      <dsp:spPr>
        <a:xfrm>
          <a:off x="2609882" y="285364"/>
          <a:ext cx="1186739" cy="11867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ЖОК</a:t>
          </a:r>
          <a:endParaRPr lang="en-US" sz="2400" kern="1200" dirty="0"/>
        </a:p>
      </dsp:txBody>
      <dsp:txXfrm>
        <a:off x="2783676" y="459158"/>
        <a:ext cx="839151" cy="839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20630-2539-419F-B036-CCD9635C0CA0}">
      <dsp:nvSpPr>
        <dsp:cNvPr id="0" name=""/>
        <dsp:cNvSpPr/>
      </dsp:nvSpPr>
      <dsp:spPr>
        <a:xfrm>
          <a:off x="3245458" y="3095631"/>
          <a:ext cx="1981195" cy="15755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ЧОК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ЧИК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СОК</a:t>
          </a:r>
          <a:endParaRPr lang="en-US" sz="2400" kern="1200" dirty="0"/>
        </a:p>
      </dsp:txBody>
      <dsp:txXfrm>
        <a:off x="3535597" y="3326368"/>
        <a:ext cx="1400917" cy="1114095"/>
      </dsp:txXfrm>
    </dsp:sp>
    <dsp:sp modelId="{EA2C0E30-B8CF-4D80-8576-171F90E8C7EB}">
      <dsp:nvSpPr>
        <dsp:cNvPr id="0" name=""/>
        <dsp:cNvSpPr/>
      </dsp:nvSpPr>
      <dsp:spPr>
        <a:xfrm rot="10800000">
          <a:off x="424998" y="3762050"/>
          <a:ext cx="2665334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C7CDA0-4A79-4CA4-B7FB-C6D706194C2A}">
      <dsp:nvSpPr>
        <dsp:cNvPr id="0" name=""/>
        <dsp:cNvSpPr/>
      </dsp:nvSpPr>
      <dsp:spPr>
        <a:xfrm>
          <a:off x="-261861" y="3644942"/>
          <a:ext cx="1373720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ПАЛЬ</a:t>
          </a:r>
          <a:endParaRPr lang="en-US" sz="2400" kern="1200" dirty="0"/>
        </a:p>
      </dsp:txBody>
      <dsp:txXfrm>
        <a:off x="-247892" y="3658911"/>
        <a:ext cx="1345782" cy="449009"/>
      </dsp:txXfrm>
    </dsp:sp>
    <dsp:sp modelId="{41D6F816-9B38-4800-BFDD-479BC166504E}">
      <dsp:nvSpPr>
        <dsp:cNvPr id="0" name=""/>
        <dsp:cNvSpPr/>
      </dsp:nvSpPr>
      <dsp:spPr>
        <a:xfrm rot="11520000">
          <a:off x="479031" y="3247963"/>
          <a:ext cx="2676876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3A4DFD-2EDE-4447-955E-63DFE42BC7C9}">
      <dsp:nvSpPr>
        <dsp:cNvPr id="0" name=""/>
        <dsp:cNvSpPr/>
      </dsp:nvSpPr>
      <dsp:spPr>
        <a:xfrm>
          <a:off x="-53314" y="2852579"/>
          <a:ext cx="1123186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</a:t>
          </a:r>
          <a:endParaRPr lang="en-US" sz="2400" kern="1200" dirty="0"/>
        </a:p>
      </dsp:txBody>
      <dsp:txXfrm>
        <a:off x="-39345" y="2866548"/>
        <a:ext cx="1095248" cy="449009"/>
      </dsp:txXfrm>
    </dsp:sp>
    <dsp:sp modelId="{96308997-996A-4C2D-802D-298C887F92EB}">
      <dsp:nvSpPr>
        <dsp:cNvPr id="0" name=""/>
        <dsp:cNvSpPr/>
      </dsp:nvSpPr>
      <dsp:spPr>
        <a:xfrm rot="12240000">
          <a:off x="637451" y="2762538"/>
          <a:ext cx="2707331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0EF4E8-D332-4212-B4E2-89DACE7065E8}">
      <dsp:nvSpPr>
        <dsp:cNvPr id="0" name=""/>
        <dsp:cNvSpPr/>
      </dsp:nvSpPr>
      <dsp:spPr>
        <a:xfrm>
          <a:off x="134289" y="2094845"/>
          <a:ext cx="1240384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КЛЮ</a:t>
          </a:r>
          <a:endParaRPr lang="en-US" sz="2400" kern="1200" dirty="0"/>
        </a:p>
      </dsp:txBody>
      <dsp:txXfrm>
        <a:off x="148258" y="2108814"/>
        <a:ext cx="1212446" cy="449009"/>
      </dsp:txXfrm>
    </dsp:sp>
    <dsp:sp modelId="{3004FF17-215D-4525-A110-973EA8019FEE}">
      <dsp:nvSpPr>
        <dsp:cNvPr id="0" name=""/>
        <dsp:cNvSpPr/>
      </dsp:nvSpPr>
      <dsp:spPr>
        <a:xfrm rot="12960000">
          <a:off x="890513" y="2329342"/>
          <a:ext cx="2747178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615E44-CB26-4ACC-888D-285032ADDAA2}">
      <dsp:nvSpPr>
        <dsp:cNvPr id="0" name=""/>
        <dsp:cNvSpPr/>
      </dsp:nvSpPr>
      <dsp:spPr>
        <a:xfrm>
          <a:off x="550017" y="1404859"/>
          <a:ext cx="1205656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</a:t>
          </a:r>
          <a:endParaRPr lang="en-US" sz="2400" kern="1200" dirty="0"/>
        </a:p>
      </dsp:txBody>
      <dsp:txXfrm>
        <a:off x="563986" y="1418828"/>
        <a:ext cx="1177718" cy="449009"/>
      </dsp:txXfrm>
    </dsp:sp>
    <dsp:sp modelId="{E73BC662-ABAD-4152-BF8C-C515BC99CD81}">
      <dsp:nvSpPr>
        <dsp:cNvPr id="0" name=""/>
        <dsp:cNvSpPr/>
      </dsp:nvSpPr>
      <dsp:spPr>
        <a:xfrm rot="13680000">
          <a:off x="1224900" y="1965440"/>
          <a:ext cx="2786962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88EC5A-7959-4B82-AC58-338FEA26CF2F}">
      <dsp:nvSpPr>
        <dsp:cNvPr id="0" name=""/>
        <dsp:cNvSpPr/>
      </dsp:nvSpPr>
      <dsp:spPr>
        <a:xfrm>
          <a:off x="1159047" y="812774"/>
          <a:ext cx="1053826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ЧЕП</a:t>
          </a:r>
          <a:endParaRPr lang="en-US" sz="2400" kern="1200" dirty="0"/>
        </a:p>
      </dsp:txBody>
      <dsp:txXfrm>
        <a:off x="1173016" y="826743"/>
        <a:ext cx="1025888" cy="449009"/>
      </dsp:txXfrm>
    </dsp:sp>
    <dsp:sp modelId="{A7CC28AD-1CDB-43F8-88E7-14A6E84CC750}">
      <dsp:nvSpPr>
        <dsp:cNvPr id="0" name=""/>
        <dsp:cNvSpPr/>
      </dsp:nvSpPr>
      <dsp:spPr>
        <a:xfrm rot="14400000">
          <a:off x="1625468" y="1682775"/>
          <a:ext cx="2820235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F2E6B4-D6E9-4DA5-9157-A8899DB1F8D8}">
      <dsp:nvSpPr>
        <dsp:cNvPr id="0" name=""/>
        <dsp:cNvSpPr/>
      </dsp:nvSpPr>
      <dsp:spPr>
        <a:xfrm>
          <a:off x="1762382" y="344469"/>
          <a:ext cx="1136290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СА</a:t>
          </a:r>
          <a:endParaRPr lang="en-US" sz="2400" kern="1200" dirty="0"/>
        </a:p>
      </dsp:txBody>
      <dsp:txXfrm>
        <a:off x="1776351" y="358438"/>
        <a:ext cx="1108352" cy="449009"/>
      </dsp:txXfrm>
    </dsp:sp>
    <dsp:sp modelId="{F0CF4CBF-E410-491B-8C8B-5FC02CD8ED9F}">
      <dsp:nvSpPr>
        <dsp:cNvPr id="0" name=""/>
        <dsp:cNvSpPr/>
      </dsp:nvSpPr>
      <dsp:spPr>
        <a:xfrm rot="15120000">
          <a:off x="2075944" y="1489718"/>
          <a:ext cx="2843574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82341F-B3EF-4D84-AF1A-80AE3DDC1090}">
      <dsp:nvSpPr>
        <dsp:cNvPr id="0" name=""/>
        <dsp:cNvSpPr/>
      </dsp:nvSpPr>
      <dsp:spPr>
        <a:xfrm>
          <a:off x="2532275" y="20411"/>
          <a:ext cx="1052198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КУ</a:t>
          </a:r>
          <a:endParaRPr lang="en-US" sz="2400" kern="1200" dirty="0"/>
        </a:p>
      </dsp:txBody>
      <dsp:txXfrm>
        <a:off x="2546244" y="34380"/>
        <a:ext cx="1024260" cy="449009"/>
      </dsp:txXfrm>
    </dsp:sp>
    <dsp:sp modelId="{D3BDBDAE-63CA-49FD-86AF-010E92F0F13A}">
      <dsp:nvSpPr>
        <dsp:cNvPr id="0" name=""/>
        <dsp:cNvSpPr/>
      </dsp:nvSpPr>
      <dsp:spPr>
        <a:xfrm rot="15840000">
          <a:off x="2559185" y="1391795"/>
          <a:ext cx="2855493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8921F0-1D4E-43F8-A2A3-B602B5A69227}">
      <dsp:nvSpPr>
        <dsp:cNvPr id="0" name=""/>
        <dsp:cNvSpPr/>
      </dsp:nvSpPr>
      <dsp:spPr>
        <a:xfrm>
          <a:off x="3328911" y="-145237"/>
          <a:ext cx="1017560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ГОЛО</a:t>
          </a:r>
          <a:endParaRPr lang="en-US" sz="2400" kern="1200" dirty="0"/>
        </a:p>
      </dsp:txBody>
      <dsp:txXfrm>
        <a:off x="3342880" y="-131268"/>
        <a:ext cx="989622" cy="449009"/>
      </dsp:txXfrm>
    </dsp:sp>
    <dsp:sp modelId="{B1D803E0-1E75-4FB0-8B6C-8D4239B33B5B}">
      <dsp:nvSpPr>
        <dsp:cNvPr id="0" name=""/>
        <dsp:cNvSpPr/>
      </dsp:nvSpPr>
      <dsp:spPr>
        <a:xfrm rot="16633278">
          <a:off x="3132717" y="1428801"/>
          <a:ext cx="2797955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BC0948-0ABC-4A79-B035-E8D724574A69}">
      <dsp:nvSpPr>
        <dsp:cNvPr id="0" name=""/>
        <dsp:cNvSpPr/>
      </dsp:nvSpPr>
      <dsp:spPr>
        <a:xfrm>
          <a:off x="4419601" y="-76186"/>
          <a:ext cx="575895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?</a:t>
          </a:r>
          <a:endParaRPr lang="en-US" sz="2400" kern="1200" dirty="0"/>
        </a:p>
      </dsp:txBody>
      <dsp:txXfrm>
        <a:off x="4433570" y="-62217"/>
        <a:ext cx="547957" cy="449009"/>
      </dsp:txXfrm>
    </dsp:sp>
    <dsp:sp modelId="{26614A72-89CF-482D-B8DF-D604111CF65E}">
      <dsp:nvSpPr>
        <dsp:cNvPr id="0" name=""/>
        <dsp:cNvSpPr/>
      </dsp:nvSpPr>
      <dsp:spPr>
        <a:xfrm rot="17280000">
          <a:off x="3552594" y="1489718"/>
          <a:ext cx="2843574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FFC635-CE98-422C-846E-DA17235F6737}">
      <dsp:nvSpPr>
        <dsp:cNvPr id="0" name=""/>
        <dsp:cNvSpPr/>
      </dsp:nvSpPr>
      <dsp:spPr>
        <a:xfrm>
          <a:off x="4880800" y="20411"/>
          <a:ext cx="1065875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НО</a:t>
          </a:r>
          <a:endParaRPr lang="en-US" sz="2400" kern="1200" dirty="0"/>
        </a:p>
      </dsp:txBody>
      <dsp:txXfrm>
        <a:off x="4894769" y="34380"/>
        <a:ext cx="1037937" cy="449009"/>
      </dsp:txXfrm>
    </dsp:sp>
    <dsp:sp modelId="{5ABC9A0C-3828-4A89-850A-D1950B978D30}">
      <dsp:nvSpPr>
        <dsp:cNvPr id="0" name=""/>
        <dsp:cNvSpPr/>
      </dsp:nvSpPr>
      <dsp:spPr>
        <a:xfrm rot="18000000">
          <a:off x="4026408" y="1682775"/>
          <a:ext cx="2820235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B420BC-167F-4768-A0E8-FD3669D74117}">
      <dsp:nvSpPr>
        <dsp:cNvPr id="0" name=""/>
        <dsp:cNvSpPr/>
      </dsp:nvSpPr>
      <dsp:spPr>
        <a:xfrm>
          <a:off x="5650696" y="344469"/>
          <a:ext cx="981777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</a:t>
          </a:r>
          <a:endParaRPr lang="en-US" sz="2400" kern="1200" dirty="0"/>
        </a:p>
      </dsp:txBody>
      <dsp:txXfrm>
        <a:off x="5664665" y="358438"/>
        <a:ext cx="953839" cy="449009"/>
      </dsp:txXfrm>
    </dsp:sp>
    <dsp:sp modelId="{D70A42BC-689A-4641-9675-58965C24D167}">
      <dsp:nvSpPr>
        <dsp:cNvPr id="0" name=""/>
        <dsp:cNvSpPr/>
      </dsp:nvSpPr>
      <dsp:spPr>
        <a:xfrm rot="18720000">
          <a:off x="4460249" y="1965440"/>
          <a:ext cx="2786962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ACAEEE-3EEE-43C3-A5D5-12286FB70702}">
      <dsp:nvSpPr>
        <dsp:cNvPr id="0" name=""/>
        <dsp:cNvSpPr/>
      </dsp:nvSpPr>
      <dsp:spPr>
        <a:xfrm>
          <a:off x="6330229" y="812774"/>
          <a:ext cx="911845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КРЮ</a:t>
          </a:r>
          <a:endParaRPr lang="en-US" sz="2400" kern="1200" dirty="0"/>
        </a:p>
      </dsp:txBody>
      <dsp:txXfrm>
        <a:off x="6344198" y="826743"/>
        <a:ext cx="883907" cy="449009"/>
      </dsp:txXfrm>
    </dsp:sp>
    <dsp:sp modelId="{F84DD2E0-1E0D-4C2E-97C5-A4EAF732DC4A}">
      <dsp:nvSpPr>
        <dsp:cNvPr id="0" name=""/>
        <dsp:cNvSpPr/>
      </dsp:nvSpPr>
      <dsp:spPr>
        <a:xfrm rot="19440000">
          <a:off x="4834420" y="2329342"/>
          <a:ext cx="2747178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5269C7-7F4E-447A-ABD0-18C7E3C5DCE7}">
      <dsp:nvSpPr>
        <dsp:cNvPr id="0" name=""/>
        <dsp:cNvSpPr/>
      </dsp:nvSpPr>
      <dsp:spPr>
        <a:xfrm>
          <a:off x="6786859" y="1404859"/>
          <a:ext cx="1064814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МАЛЬ</a:t>
          </a:r>
          <a:endParaRPr lang="en-US" sz="2400" kern="1200" dirty="0"/>
        </a:p>
      </dsp:txBody>
      <dsp:txXfrm>
        <a:off x="6800828" y="1418828"/>
        <a:ext cx="1036876" cy="449009"/>
      </dsp:txXfrm>
    </dsp:sp>
    <dsp:sp modelId="{EAB084EA-A783-4023-8DF2-81C386785B2D}">
      <dsp:nvSpPr>
        <dsp:cNvPr id="0" name=""/>
        <dsp:cNvSpPr/>
      </dsp:nvSpPr>
      <dsp:spPr>
        <a:xfrm rot="20160000">
          <a:off x="5127329" y="2762538"/>
          <a:ext cx="2707331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F5CD1F-5224-488A-B06A-5E3DA569F977}">
      <dsp:nvSpPr>
        <dsp:cNvPr id="0" name=""/>
        <dsp:cNvSpPr/>
      </dsp:nvSpPr>
      <dsp:spPr>
        <a:xfrm>
          <a:off x="7202587" y="2094845"/>
          <a:ext cx="1030086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ВОЛ</a:t>
          </a:r>
          <a:endParaRPr lang="en-US" sz="2400" kern="1200" dirty="0"/>
        </a:p>
      </dsp:txBody>
      <dsp:txXfrm>
        <a:off x="7216556" y="2108814"/>
        <a:ext cx="1002148" cy="449009"/>
      </dsp:txXfrm>
    </dsp:sp>
    <dsp:sp modelId="{C7E16608-FC61-451C-BF80-2E5009C4FF37}">
      <dsp:nvSpPr>
        <dsp:cNvPr id="0" name=""/>
        <dsp:cNvSpPr/>
      </dsp:nvSpPr>
      <dsp:spPr>
        <a:xfrm rot="20880000">
          <a:off x="5316205" y="3247963"/>
          <a:ext cx="2676876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4BC63E-6DED-4A2B-9277-4E52A8D422F8}">
      <dsp:nvSpPr>
        <dsp:cNvPr id="0" name=""/>
        <dsp:cNvSpPr/>
      </dsp:nvSpPr>
      <dsp:spPr>
        <a:xfrm>
          <a:off x="7470673" y="2852579"/>
          <a:ext cx="986320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КОЛО</a:t>
          </a:r>
          <a:endParaRPr lang="en-US" sz="2400" kern="1200" dirty="0"/>
        </a:p>
      </dsp:txBody>
      <dsp:txXfrm>
        <a:off x="7484642" y="2866548"/>
        <a:ext cx="958382" cy="449009"/>
      </dsp:txXfrm>
    </dsp:sp>
    <dsp:sp modelId="{1F7FB7F0-65FD-4EE1-BC9A-EF544BC0E18A}">
      <dsp:nvSpPr>
        <dsp:cNvPr id="0" name=""/>
        <dsp:cNvSpPr/>
      </dsp:nvSpPr>
      <dsp:spPr>
        <a:xfrm>
          <a:off x="5381779" y="3762050"/>
          <a:ext cx="2665334" cy="242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2EB7CA-7F77-4319-A8F2-C5DFC43A27A2}">
      <dsp:nvSpPr>
        <dsp:cNvPr id="0" name=""/>
        <dsp:cNvSpPr/>
      </dsp:nvSpPr>
      <dsp:spPr>
        <a:xfrm>
          <a:off x="7602766" y="3644942"/>
          <a:ext cx="888695" cy="476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БА</a:t>
          </a:r>
          <a:endParaRPr lang="en-US" sz="2400" kern="1200" dirty="0"/>
        </a:p>
      </dsp:txBody>
      <dsp:txXfrm>
        <a:off x="7616735" y="3658911"/>
        <a:ext cx="860757" cy="449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0F75C-BCEB-42D8-85C6-2FF2226CA950}">
      <dsp:nvSpPr>
        <dsp:cNvPr id="0" name=""/>
        <dsp:cNvSpPr/>
      </dsp:nvSpPr>
      <dsp:spPr>
        <a:xfrm>
          <a:off x="4763735" y="2018228"/>
          <a:ext cx="1144750" cy="57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КА</a:t>
          </a:r>
          <a:endParaRPr lang="en-US" sz="3500" kern="1200" dirty="0"/>
        </a:p>
      </dsp:txBody>
      <dsp:txXfrm>
        <a:off x="4780499" y="2034992"/>
        <a:ext cx="1111222" cy="538847"/>
      </dsp:txXfrm>
    </dsp:sp>
    <dsp:sp modelId="{FABE9C71-7672-4675-87AB-E3F235DE970D}">
      <dsp:nvSpPr>
        <dsp:cNvPr id="0" name=""/>
        <dsp:cNvSpPr/>
      </dsp:nvSpPr>
      <dsp:spPr>
        <a:xfrm rot="12566862">
          <a:off x="923734" y="1283919"/>
          <a:ext cx="410518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105185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873697" y="1192672"/>
        <a:ext cx="205259" cy="205259"/>
      </dsp:txXfrm>
    </dsp:sp>
    <dsp:sp modelId="{7E90FDA7-7805-4A10-AE73-B663EE773365}">
      <dsp:nvSpPr>
        <dsp:cNvPr id="0" name=""/>
        <dsp:cNvSpPr/>
      </dsp:nvSpPr>
      <dsp:spPr>
        <a:xfrm>
          <a:off x="44169" y="0"/>
          <a:ext cx="1144750" cy="57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МИС</a:t>
          </a:r>
          <a:endParaRPr lang="en-US" sz="3500" kern="1200" dirty="0"/>
        </a:p>
      </dsp:txBody>
      <dsp:txXfrm>
        <a:off x="60933" y="16764"/>
        <a:ext cx="1111222" cy="538847"/>
      </dsp:txXfrm>
    </dsp:sp>
    <dsp:sp modelId="{E62A4E99-B4E3-4333-A594-33C7949A2A5E}">
      <dsp:nvSpPr>
        <dsp:cNvPr id="0" name=""/>
        <dsp:cNvSpPr/>
      </dsp:nvSpPr>
      <dsp:spPr>
        <a:xfrm rot="12097422">
          <a:off x="1037840" y="1581482"/>
          <a:ext cx="38617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861782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872187" y="1496320"/>
        <a:ext cx="193089" cy="193089"/>
      </dsp:txXfrm>
    </dsp:sp>
    <dsp:sp modelId="{BE56DA6B-15DE-4B88-9EA1-426164E57FDC}">
      <dsp:nvSpPr>
        <dsp:cNvPr id="0" name=""/>
        <dsp:cNvSpPr/>
      </dsp:nvSpPr>
      <dsp:spPr>
        <a:xfrm>
          <a:off x="28978" y="595125"/>
          <a:ext cx="1144750" cy="57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МАС</a:t>
          </a:r>
          <a:endParaRPr lang="en-US" sz="3500" kern="1200" dirty="0"/>
        </a:p>
      </dsp:txBody>
      <dsp:txXfrm>
        <a:off x="45742" y="611889"/>
        <a:ext cx="1111222" cy="538847"/>
      </dsp:txXfrm>
    </dsp:sp>
    <dsp:sp modelId="{7F8085EB-51D5-4452-B98D-1F73439D5215}">
      <dsp:nvSpPr>
        <dsp:cNvPr id="0" name=""/>
        <dsp:cNvSpPr/>
      </dsp:nvSpPr>
      <dsp:spPr>
        <a:xfrm rot="11547031">
          <a:off x="1101176" y="1893518"/>
          <a:ext cx="370613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706138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861591" y="1812247"/>
        <a:ext cx="185306" cy="185306"/>
      </dsp:txXfrm>
    </dsp:sp>
    <dsp:sp modelId="{5655CB0D-598E-4235-827D-231CBD18DF3F}">
      <dsp:nvSpPr>
        <dsp:cNvPr id="0" name=""/>
        <dsp:cNvSpPr/>
      </dsp:nvSpPr>
      <dsp:spPr>
        <a:xfrm>
          <a:off x="5" y="1219198"/>
          <a:ext cx="1144750" cy="57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МАР</a:t>
          </a:r>
          <a:endParaRPr lang="en-US" sz="3500" kern="1200" dirty="0"/>
        </a:p>
      </dsp:txBody>
      <dsp:txXfrm>
        <a:off x="16769" y="1235962"/>
        <a:ext cx="1111222" cy="538847"/>
      </dsp:txXfrm>
    </dsp:sp>
    <dsp:sp modelId="{A8FFE2ED-B445-4391-89CE-0F23B92AA9A6}">
      <dsp:nvSpPr>
        <dsp:cNvPr id="0" name=""/>
        <dsp:cNvSpPr/>
      </dsp:nvSpPr>
      <dsp:spPr>
        <a:xfrm rot="10907522">
          <a:off x="1143870" y="2236420"/>
          <a:ext cx="362075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620750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863726" y="2157283"/>
        <a:ext cx="181037" cy="181037"/>
      </dsp:txXfrm>
    </dsp:sp>
    <dsp:sp modelId="{3ADAC5A1-F962-48FC-9D2F-5E7FFE64D34B}">
      <dsp:nvSpPr>
        <dsp:cNvPr id="0" name=""/>
        <dsp:cNvSpPr/>
      </dsp:nvSpPr>
      <dsp:spPr>
        <a:xfrm>
          <a:off x="5" y="1905000"/>
          <a:ext cx="1144750" cy="57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НОР</a:t>
          </a:r>
          <a:endParaRPr lang="en-US" sz="3500" kern="1200" dirty="0"/>
        </a:p>
      </dsp:txBody>
      <dsp:txXfrm>
        <a:off x="16769" y="1921764"/>
        <a:ext cx="1111222" cy="538847"/>
      </dsp:txXfrm>
    </dsp:sp>
    <dsp:sp modelId="{B306B740-7A73-4CAB-A3E1-A1C2ED16438A}">
      <dsp:nvSpPr>
        <dsp:cNvPr id="0" name=""/>
        <dsp:cNvSpPr/>
      </dsp:nvSpPr>
      <dsp:spPr>
        <a:xfrm rot="10237989">
          <a:off x="1136702" y="2590173"/>
          <a:ext cx="365137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651375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871105" y="2510271"/>
        <a:ext cx="182568" cy="182568"/>
      </dsp:txXfrm>
    </dsp:sp>
    <dsp:sp modelId="{901E89D9-7F56-4FDD-A590-07EB07A7A753}">
      <dsp:nvSpPr>
        <dsp:cNvPr id="0" name=""/>
        <dsp:cNvSpPr/>
      </dsp:nvSpPr>
      <dsp:spPr>
        <a:xfrm>
          <a:off x="16294" y="2612508"/>
          <a:ext cx="1144750" cy="57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ВАР</a:t>
          </a:r>
          <a:endParaRPr lang="en-US" sz="3500" kern="1200" dirty="0"/>
        </a:p>
      </dsp:txBody>
      <dsp:txXfrm>
        <a:off x="33058" y="2629272"/>
        <a:ext cx="1111222" cy="538847"/>
      </dsp:txXfrm>
    </dsp:sp>
    <dsp:sp modelId="{A55E90D3-C562-40A0-947D-BA2F3C5BA413}">
      <dsp:nvSpPr>
        <dsp:cNvPr id="0" name=""/>
        <dsp:cNvSpPr/>
      </dsp:nvSpPr>
      <dsp:spPr>
        <a:xfrm rot="9653891">
          <a:off x="1069134" y="2914673"/>
          <a:ext cx="379919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799195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873752" y="2831075"/>
        <a:ext cx="189959" cy="189959"/>
      </dsp:txXfrm>
    </dsp:sp>
    <dsp:sp modelId="{3A13F0A2-752C-4EBD-B2C5-87A2A4A49DB4}">
      <dsp:nvSpPr>
        <dsp:cNvPr id="0" name=""/>
        <dsp:cNvSpPr/>
      </dsp:nvSpPr>
      <dsp:spPr>
        <a:xfrm>
          <a:off x="28978" y="3261507"/>
          <a:ext cx="1144750" cy="57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ЛАП</a:t>
          </a:r>
          <a:endParaRPr lang="en-US" sz="3500" kern="1200" dirty="0"/>
        </a:p>
      </dsp:txBody>
      <dsp:txXfrm>
        <a:off x="45742" y="3278271"/>
        <a:ext cx="1111222" cy="538847"/>
      </dsp:txXfrm>
    </dsp:sp>
    <dsp:sp modelId="{E5E88352-72A4-45D1-90EF-1A2D2820B398}">
      <dsp:nvSpPr>
        <dsp:cNvPr id="0" name=""/>
        <dsp:cNvSpPr/>
      </dsp:nvSpPr>
      <dsp:spPr>
        <a:xfrm rot="9083948">
          <a:off x="967495" y="3260713"/>
          <a:ext cx="404290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042905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887875" y="3171022"/>
        <a:ext cx="202145" cy="202145"/>
      </dsp:txXfrm>
    </dsp:sp>
    <dsp:sp modelId="{4E486E8F-AF7F-4D85-A63D-4791EC8403BA}">
      <dsp:nvSpPr>
        <dsp:cNvPr id="0" name=""/>
        <dsp:cNvSpPr/>
      </dsp:nvSpPr>
      <dsp:spPr>
        <a:xfrm>
          <a:off x="69411" y="3953587"/>
          <a:ext cx="1144750" cy="57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ЛЕП</a:t>
          </a:r>
          <a:endParaRPr lang="en-US" sz="3500" kern="1200" dirty="0"/>
        </a:p>
      </dsp:txBody>
      <dsp:txXfrm>
        <a:off x="86175" y="3970351"/>
        <a:ext cx="1111222" cy="538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F9B41-E622-4418-8EBD-FDD39CF1DD31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E41D8-4355-4858-BA02-56840076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7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Прочитай слова. Что их объединяет? Читай названия из одного слога, двух слогов, трех слогов. Читай слова с ударением на первый слог, на второй слог, на третий слог.</a:t>
            </a:r>
            <a:endParaRPr lang="en-US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31377-4A60-4DA2-B43D-CD2FD2783C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Читай быстро и четко слоги в столбиках. Найди слова.</a:t>
            </a:r>
            <a:endParaRPr lang="en-US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46267-A255-4043-BF69-92440255D4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46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4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9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4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1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8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8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0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B3BA6-2267-48AA-A698-2CCE8C239227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6438-2006-44CF-A2B4-4452E5BD1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1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09362"/>
            <a:ext cx="7772400" cy="18155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7200" dirty="0" smtClean="0"/>
              <a:t>Речевая разминка</a:t>
            </a:r>
            <a:endParaRPr lang="ru-RU" sz="72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08920"/>
            <a:ext cx="6400800" cy="936104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52" name="Рисунок 5" descr="Рисунок2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49328"/>
            <a:ext cx="5184576" cy="31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1144 h 1296"/>
              <a:gd name="T2" fmla="*/ 16 w 5793"/>
              <a:gd name="T3" fmla="*/ 1088 h 1296"/>
              <a:gd name="T4" fmla="*/ 64 w 5793"/>
              <a:gd name="T5" fmla="*/ 936 h 1296"/>
              <a:gd name="T6" fmla="*/ 112 w 5793"/>
              <a:gd name="T7" fmla="*/ 824 h 1296"/>
              <a:gd name="T8" fmla="*/ 208 w 5793"/>
              <a:gd name="T9" fmla="*/ 712 h 1296"/>
              <a:gd name="T10" fmla="*/ 328 w 5793"/>
              <a:gd name="T11" fmla="*/ 624 h 1296"/>
              <a:gd name="T12" fmla="*/ 376 w 5793"/>
              <a:gd name="T13" fmla="*/ 576 h 1296"/>
              <a:gd name="T14" fmla="*/ 432 w 5793"/>
              <a:gd name="T15" fmla="*/ 544 h 1296"/>
              <a:gd name="T16" fmla="*/ 560 w 5793"/>
              <a:gd name="T17" fmla="*/ 464 h 1296"/>
              <a:gd name="T18" fmla="*/ 648 w 5793"/>
              <a:gd name="T19" fmla="*/ 448 h 1296"/>
              <a:gd name="T20" fmla="*/ 720 w 5793"/>
              <a:gd name="T21" fmla="*/ 384 h 1296"/>
              <a:gd name="T22" fmla="*/ 888 w 5793"/>
              <a:gd name="T23" fmla="*/ 328 h 1296"/>
              <a:gd name="T24" fmla="*/ 1304 w 5793"/>
              <a:gd name="T25" fmla="*/ 176 h 1296"/>
              <a:gd name="T26" fmla="*/ 1400 w 5793"/>
              <a:gd name="T27" fmla="*/ 152 h 1296"/>
              <a:gd name="T28" fmla="*/ 1752 w 5793"/>
              <a:gd name="T29" fmla="*/ 64 h 1296"/>
              <a:gd name="T30" fmla="*/ 1880 w 5793"/>
              <a:gd name="T31" fmla="*/ 40 h 1296"/>
              <a:gd name="T32" fmla="*/ 2344 w 5793"/>
              <a:gd name="T33" fmla="*/ 48 h 1296"/>
              <a:gd name="T34" fmla="*/ 2432 w 5793"/>
              <a:gd name="T35" fmla="*/ 72 h 1296"/>
              <a:gd name="T36" fmla="*/ 3000 w 5793"/>
              <a:gd name="T37" fmla="*/ 48 h 1296"/>
              <a:gd name="T38" fmla="*/ 3232 w 5793"/>
              <a:gd name="T39" fmla="*/ 24 h 1296"/>
              <a:gd name="T40" fmla="*/ 3344 w 5793"/>
              <a:gd name="T41" fmla="*/ 32 h 1296"/>
              <a:gd name="T42" fmla="*/ 3368 w 5793"/>
              <a:gd name="T43" fmla="*/ 56 h 1296"/>
              <a:gd name="T44" fmla="*/ 3488 w 5793"/>
              <a:gd name="T45" fmla="*/ 104 h 1296"/>
              <a:gd name="T46" fmla="*/ 3728 w 5793"/>
              <a:gd name="T47" fmla="*/ 112 h 1296"/>
              <a:gd name="T48" fmla="*/ 4144 w 5793"/>
              <a:gd name="T49" fmla="*/ 152 h 1296"/>
              <a:gd name="T50" fmla="*/ 4304 w 5793"/>
              <a:gd name="T51" fmla="*/ 200 h 1296"/>
              <a:gd name="T52" fmla="*/ 4520 w 5793"/>
              <a:gd name="T53" fmla="*/ 200 h 1296"/>
              <a:gd name="T54" fmla="*/ 4560 w 5793"/>
              <a:gd name="T55" fmla="*/ 216 h 1296"/>
              <a:gd name="T56" fmla="*/ 4752 w 5793"/>
              <a:gd name="T57" fmla="*/ 272 h 1296"/>
              <a:gd name="T58" fmla="*/ 4944 w 5793"/>
              <a:gd name="T59" fmla="*/ 336 h 1296"/>
              <a:gd name="T60" fmla="*/ 4984 w 5793"/>
              <a:gd name="T61" fmla="*/ 376 h 1296"/>
              <a:gd name="T62" fmla="*/ 5024 w 5793"/>
              <a:gd name="T63" fmla="*/ 408 h 1296"/>
              <a:gd name="T64" fmla="*/ 5096 w 5793"/>
              <a:gd name="T65" fmla="*/ 496 h 1296"/>
              <a:gd name="T66" fmla="*/ 5192 w 5793"/>
              <a:gd name="T67" fmla="*/ 632 h 1296"/>
              <a:gd name="T68" fmla="*/ 5248 w 5793"/>
              <a:gd name="T69" fmla="*/ 656 h 1296"/>
              <a:gd name="T70" fmla="*/ 5304 w 5793"/>
              <a:gd name="T71" fmla="*/ 688 h 1296"/>
              <a:gd name="T72" fmla="*/ 5352 w 5793"/>
              <a:gd name="T73" fmla="*/ 720 h 1296"/>
              <a:gd name="T74" fmla="*/ 5504 w 5793"/>
              <a:gd name="T75" fmla="*/ 792 h 1296"/>
              <a:gd name="T76" fmla="*/ 5552 w 5793"/>
              <a:gd name="T77" fmla="*/ 824 h 1296"/>
              <a:gd name="T78" fmla="*/ 5624 w 5793"/>
              <a:gd name="T79" fmla="*/ 880 h 1296"/>
              <a:gd name="T80" fmla="*/ 5704 w 5793"/>
              <a:gd name="T81" fmla="*/ 1016 h 1296"/>
              <a:gd name="T82" fmla="*/ 5784 w 5793"/>
              <a:gd name="T83" fmla="*/ 1096 h 1296"/>
              <a:gd name="T84" fmla="*/ 5336 w 5793"/>
              <a:gd name="T85" fmla="*/ 1168 h 1296"/>
              <a:gd name="T86" fmla="*/ 4088 w 5793"/>
              <a:gd name="T87" fmla="*/ 1152 h 1296"/>
              <a:gd name="T88" fmla="*/ 2824 w 5793"/>
              <a:gd name="T89" fmla="*/ 1144 h 1296"/>
              <a:gd name="T90" fmla="*/ 264 w 5793"/>
              <a:gd name="T91" fmla="*/ 1136 h 1296"/>
              <a:gd name="T92" fmla="*/ 0 w 5793"/>
              <a:gd name="T93" fmla="*/ 10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123269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" name="Freeform 41" descr="Уголки"/>
          <p:cNvSpPr>
            <a:spLocks/>
          </p:cNvSpPr>
          <p:nvPr/>
        </p:nvSpPr>
        <p:spPr bwMode="auto">
          <a:xfrm>
            <a:off x="-52388" y="4868863"/>
            <a:ext cx="9196388" cy="2287587"/>
          </a:xfrm>
          <a:custGeom>
            <a:avLst/>
            <a:gdLst>
              <a:gd name="T0" fmla="*/ 0 w 5793"/>
              <a:gd name="T1" fmla="*/ 1144 h 1296"/>
              <a:gd name="T2" fmla="*/ 16 w 5793"/>
              <a:gd name="T3" fmla="*/ 1088 h 1296"/>
              <a:gd name="T4" fmla="*/ 64 w 5793"/>
              <a:gd name="T5" fmla="*/ 936 h 1296"/>
              <a:gd name="T6" fmla="*/ 112 w 5793"/>
              <a:gd name="T7" fmla="*/ 824 h 1296"/>
              <a:gd name="T8" fmla="*/ 208 w 5793"/>
              <a:gd name="T9" fmla="*/ 712 h 1296"/>
              <a:gd name="T10" fmla="*/ 328 w 5793"/>
              <a:gd name="T11" fmla="*/ 624 h 1296"/>
              <a:gd name="T12" fmla="*/ 376 w 5793"/>
              <a:gd name="T13" fmla="*/ 576 h 1296"/>
              <a:gd name="T14" fmla="*/ 432 w 5793"/>
              <a:gd name="T15" fmla="*/ 544 h 1296"/>
              <a:gd name="T16" fmla="*/ 560 w 5793"/>
              <a:gd name="T17" fmla="*/ 464 h 1296"/>
              <a:gd name="T18" fmla="*/ 648 w 5793"/>
              <a:gd name="T19" fmla="*/ 448 h 1296"/>
              <a:gd name="T20" fmla="*/ 720 w 5793"/>
              <a:gd name="T21" fmla="*/ 384 h 1296"/>
              <a:gd name="T22" fmla="*/ 888 w 5793"/>
              <a:gd name="T23" fmla="*/ 328 h 1296"/>
              <a:gd name="T24" fmla="*/ 1304 w 5793"/>
              <a:gd name="T25" fmla="*/ 176 h 1296"/>
              <a:gd name="T26" fmla="*/ 1400 w 5793"/>
              <a:gd name="T27" fmla="*/ 152 h 1296"/>
              <a:gd name="T28" fmla="*/ 1752 w 5793"/>
              <a:gd name="T29" fmla="*/ 64 h 1296"/>
              <a:gd name="T30" fmla="*/ 1880 w 5793"/>
              <a:gd name="T31" fmla="*/ 40 h 1296"/>
              <a:gd name="T32" fmla="*/ 2344 w 5793"/>
              <a:gd name="T33" fmla="*/ 48 h 1296"/>
              <a:gd name="T34" fmla="*/ 2432 w 5793"/>
              <a:gd name="T35" fmla="*/ 72 h 1296"/>
              <a:gd name="T36" fmla="*/ 3000 w 5793"/>
              <a:gd name="T37" fmla="*/ 48 h 1296"/>
              <a:gd name="T38" fmla="*/ 3232 w 5793"/>
              <a:gd name="T39" fmla="*/ 24 h 1296"/>
              <a:gd name="T40" fmla="*/ 3344 w 5793"/>
              <a:gd name="T41" fmla="*/ 32 h 1296"/>
              <a:gd name="T42" fmla="*/ 3368 w 5793"/>
              <a:gd name="T43" fmla="*/ 56 h 1296"/>
              <a:gd name="T44" fmla="*/ 3488 w 5793"/>
              <a:gd name="T45" fmla="*/ 104 h 1296"/>
              <a:gd name="T46" fmla="*/ 3728 w 5793"/>
              <a:gd name="T47" fmla="*/ 112 h 1296"/>
              <a:gd name="T48" fmla="*/ 4144 w 5793"/>
              <a:gd name="T49" fmla="*/ 152 h 1296"/>
              <a:gd name="T50" fmla="*/ 4304 w 5793"/>
              <a:gd name="T51" fmla="*/ 200 h 1296"/>
              <a:gd name="T52" fmla="*/ 4520 w 5793"/>
              <a:gd name="T53" fmla="*/ 200 h 1296"/>
              <a:gd name="T54" fmla="*/ 4560 w 5793"/>
              <a:gd name="T55" fmla="*/ 216 h 1296"/>
              <a:gd name="T56" fmla="*/ 4752 w 5793"/>
              <a:gd name="T57" fmla="*/ 272 h 1296"/>
              <a:gd name="T58" fmla="*/ 4944 w 5793"/>
              <a:gd name="T59" fmla="*/ 336 h 1296"/>
              <a:gd name="T60" fmla="*/ 4984 w 5793"/>
              <a:gd name="T61" fmla="*/ 376 h 1296"/>
              <a:gd name="T62" fmla="*/ 5024 w 5793"/>
              <a:gd name="T63" fmla="*/ 408 h 1296"/>
              <a:gd name="T64" fmla="*/ 5096 w 5793"/>
              <a:gd name="T65" fmla="*/ 496 h 1296"/>
              <a:gd name="T66" fmla="*/ 5192 w 5793"/>
              <a:gd name="T67" fmla="*/ 632 h 1296"/>
              <a:gd name="T68" fmla="*/ 5248 w 5793"/>
              <a:gd name="T69" fmla="*/ 656 h 1296"/>
              <a:gd name="T70" fmla="*/ 5304 w 5793"/>
              <a:gd name="T71" fmla="*/ 688 h 1296"/>
              <a:gd name="T72" fmla="*/ 5352 w 5793"/>
              <a:gd name="T73" fmla="*/ 720 h 1296"/>
              <a:gd name="T74" fmla="*/ 5504 w 5793"/>
              <a:gd name="T75" fmla="*/ 792 h 1296"/>
              <a:gd name="T76" fmla="*/ 5552 w 5793"/>
              <a:gd name="T77" fmla="*/ 824 h 1296"/>
              <a:gd name="T78" fmla="*/ 5624 w 5793"/>
              <a:gd name="T79" fmla="*/ 880 h 1296"/>
              <a:gd name="T80" fmla="*/ 5704 w 5793"/>
              <a:gd name="T81" fmla="*/ 1016 h 1296"/>
              <a:gd name="T82" fmla="*/ 5784 w 5793"/>
              <a:gd name="T83" fmla="*/ 1096 h 1296"/>
              <a:gd name="T84" fmla="*/ 5336 w 5793"/>
              <a:gd name="T85" fmla="*/ 1168 h 1296"/>
              <a:gd name="T86" fmla="*/ 4088 w 5793"/>
              <a:gd name="T87" fmla="*/ 1152 h 1296"/>
              <a:gd name="T88" fmla="*/ 2824 w 5793"/>
              <a:gd name="T89" fmla="*/ 1144 h 1296"/>
              <a:gd name="T90" fmla="*/ 264 w 5793"/>
              <a:gd name="T91" fmla="*/ 1136 h 1296"/>
              <a:gd name="T92" fmla="*/ 0 w 5793"/>
              <a:gd name="T93" fmla="*/ 10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8" name="AutoShape 42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4138" grpId="0" animBg="1"/>
      <p:bldP spid="41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Читай слова</a:t>
            </a:r>
            <a:endParaRPr lang="en-US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524000"/>
            <a:ext cx="31242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РОЗА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ЛЮПИН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АСТРА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ВАСИЛЕК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ПИОН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МАК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ГВОЗДИКА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НАРЦИСС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ГЕОРГИН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Найди «секрет» чтения и прочитай слова</a:t>
            </a:r>
            <a:endParaRPr lang="en-U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Круговая стрелка 4"/>
          <p:cNvSpPr/>
          <p:nvPr/>
        </p:nvSpPr>
        <p:spPr>
          <a:xfrm rot="3441231">
            <a:off x="4071937" y="2798763"/>
            <a:ext cx="1279525" cy="1320800"/>
          </a:xfrm>
          <a:prstGeom prst="circularArrow">
            <a:avLst>
              <a:gd name="adj1" fmla="val 11881"/>
              <a:gd name="adj2" fmla="val 1541282"/>
              <a:gd name="adj3" fmla="val 21251060"/>
              <a:gd name="adj4" fmla="val 1132869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Составляй слова</a:t>
            </a:r>
            <a:endParaRPr lang="en-US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8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 или Я</a:t>
            </a:r>
            <a:endParaRPr lang="en-US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 numCol="3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Б*К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Р*Д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М*К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ВР*Ч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М*Ч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spc="4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С*ДЬ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Т*З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М*СО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К*ША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Д*ДЯ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spc="4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ГР*ДЫ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Р*ДЫ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ШЛ*ПА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СТ*ДО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40" dirty="0" smtClean="0"/>
              <a:t>Л*ПЫ</a:t>
            </a:r>
            <a:endParaRPr lang="en-US" sz="4000" spc="40" dirty="0"/>
          </a:p>
        </p:txBody>
      </p:sp>
    </p:spTree>
    <p:extLst>
      <p:ext uri="{BB962C8B-B14F-4D97-AF65-F5344CB8AC3E}">
        <p14:creationId xmlns:p14="http://schemas.microsoft.com/office/powerpoint/2010/main" val="40054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Быстро составляй и читай слова</a:t>
            </a:r>
            <a:endParaRPr lang="en-US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Птицы и звери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ЖУ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РОНОК</a:t>
                      </a:r>
                      <a:endParaRPr lang="en-US" sz="32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ЖАВО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РАВЛЬ</a:t>
                      </a:r>
                      <a:endParaRPr lang="en-US" sz="32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ЖИ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БЁНОК</a:t>
                      </a:r>
                      <a:endParaRPr lang="en-US" sz="32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ЖЕРЕ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РАФ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Овощи 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МОР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МИДОР</a:t>
                      </a:r>
                      <a:endParaRPr lang="en-US" sz="32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РЕ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КОВЬ</a:t>
                      </a:r>
                      <a:endParaRPr lang="en-US" sz="32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РЕЦ</a:t>
                      </a:r>
                      <a:endParaRPr lang="en-US" sz="32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ОГУ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ПА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ПРОЧИТАЙ И НАЙДИ СЛОВА</a:t>
            </a:r>
            <a:endParaRPr lang="en-US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62200" y="1676400"/>
          <a:ext cx="41910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65314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МЫШ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ГА</a:t>
                      </a:r>
                      <a:endParaRPr lang="en-US" sz="280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МИШ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</a:t>
                      </a:r>
                      <a:endParaRPr lang="en-US" sz="280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МОШ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ДА</a:t>
                      </a:r>
                      <a:endParaRPr lang="en-US" sz="280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КОШ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ТА</a:t>
                      </a:r>
                      <a:endParaRPr lang="en-US" sz="280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КЕП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БА</a:t>
                      </a:r>
                      <a:endParaRPr lang="en-US" sz="280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РЕП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</a:t>
                      </a:r>
                      <a:endParaRPr lang="en-US" sz="280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ЩЕП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ВА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8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ЧИТАЙ СЛОВА</a:t>
            </a:r>
            <a:endParaRPr lang="en-US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447800"/>
          <a:ext cx="5943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4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ПРУЖИНКИ</a:t>
            </a:r>
            <a:endParaRPr lang="en-US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КА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ТИ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РЕ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Т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НА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Т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Скругленная соединительная линия 5"/>
          <p:cNvCxnSpPr/>
          <p:nvPr/>
        </p:nvCxnSpPr>
        <p:spPr>
          <a:xfrm>
            <a:off x="990600" y="2057400"/>
            <a:ext cx="1143000" cy="10668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4654550" y="2119313"/>
            <a:ext cx="1797050" cy="2535237"/>
          </a:xfrm>
          <a:custGeom>
            <a:avLst/>
            <a:gdLst>
              <a:gd name="connsiteX0" fmla="*/ 1150193 w 1797076"/>
              <a:gd name="connsiteY0" fmla="*/ 0 h 2535382"/>
              <a:gd name="connsiteX1" fmla="*/ 1302593 w 1797076"/>
              <a:gd name="connsiteY1" fmla="*/ 207819 h 2535382"/>
              <a:gd name="connsiteX2" fmla="*/ 1330302 w 1797076"/>
              <a:gd name="connsiteY2" fmla="*/ 277091 h 2535382"/>
              <a:gd name="connsiteX3" fmla="*/ 1358011 w 1797076"/>
              <a:gd name="connsiteY3" fmla="*/ 318655 h 2535382"/>
              <a:gd name="connsiteX4" fmla="*/ 1371865 w 1797076"/>
              <a:gd name="connsiteY4" fmla="*/ 415637 h 2535382"/>
              <a:gd name="connsiteX5" fmla="*/ 1288738 w 1797076"/>
              <a:gd name="connsiteY5" fmla="*/ 762000 h 2535382"/>
              <a:gd name="connsiteX6" fmla="*/ 1233320 w 1797076"/>
              <a:gd name="connsiteY6" fmla="*/ 789710 h 2535382"/>
              <a:gd name="connsiteX7" fmla="*/ 1080920 w 1797076"/>
              <a:gd name="connsiteY7" fmla="*/ 762000 h 2535382"/>
              <a:gd name="connsiteX8" fmla="*/ 1025502 w 1797076"/>
              <a:gd name="connsiteY8" fmla="*/ 720437 h 2535382"/>
              <a:gd name="connsiteX9" fmla="*/ 997793 w 1797076"/>
              <a:gd name="connsiteY9" fmla="*/ 678873 h 2535382"/>
              <a:gd name="connsiteX10" fmla="*/ 1011647 w 1797076"/>
              <a:gd name="connsiteY10" fmla="*/ 609600 h 2535382"/>
              <a:gd name="connsiteX11" fmla="*/ 1122483 w 1797076"/>
              <a:gd name="connsiteY11" fmla="*/ 512619 h 2535382"/>
              <a:gd name="connsiteX12" fmla="*/ 1150193 w 1797076"/>
              <a:gd name="connsiteY12" fmla="*/ 484910 h 2535382"/>
              <a:gd name="connsiteX13" fmla="*/ 1344156 w 1797076"/>
              <a:gd name="connsiteY13" fmla="*/ 498764 h 2535382"/>
              <a:gd name="connsiteX14" fmla="*/ 1399574 w 1797076"/>
              <a:gd name="connsiteY14" fmla="*/ 512619 h 2535382"/>
              <a:gd name="connsiteX15" fmla="*/ 1496556 w 1797076"/>
              <a:gd name="connsiteY15" fmla="*/ 526473 h 2535382"/>
              <a:gd name="connsiteX16" fmla="*/ 1607393 w 1797076"/>
              <a:gd name="connsiteY16" fmla="*/ 623455 h 2535382"/>
              <a:gd name="connsiteX17" fmla="*/ 1648956 w 1797076"/>
              <a:gd name="connsiteY17" fmla="*/ 637310 h 2535382"/>
              <a:gd name="connsiteX18" fmla="*/ 1690520 w 1797076"/>
              <a:gd name="connsiteY18" fmla="*/ 706582 h 2535382"/>
              <a:gd name="connsiteX19" fmla="*/ 1759793 w 1797076"/>
              <a:gd name="connsiteY19" fmla="*/ 845128 h 2535382"/>
              <a:gd name="connsiteX20" fmla="*/ 1759793 w 1797076"/>
              <a:gd name="connsiteY20" fmla="*/ 1233055 h 2535382"/>
              <a:gd name="connsiteX21" fmla="*/ 1662811 w 1797076"/>
              <a:gd name="connsiteY21" fmla="*/ 1427019 h 2535382"/>
              <a:gd name="connsiteX22" fmla="*/ 1607393 w 1797076"/>
              <a:gd name="connsiteY22" fmla="*/ 1496291 h 2535382"/>
              <a:gd name="connsiteX23" fmla="*/ 1441138 w 1797076"/>
              <a:gd name="connsiteY23" fmla="*/ 1565564 h 2535382"/>
              <a:gd name="connsiteX24" fmla="*/ 1330302 w 1797076"/>
              <a:gd name="connsiteY24" fmla="*/ 1634837 h 2535382"/>
              <a:gd name="connsiteX25" fmla="*/ 1247174 w 1797076"/>
              <a:gd name="connsiteY25" fmla="*/ 1662546 h 2535382"/>
              <a:gd name="connsiteX26" fmla="*/ 415902 w 1797076"/>
              <a:gd name="connsiteY26" fmla="*/ 1676400 h 2535382"/>
              <a:gd name="connsiteX27" fmla="*/ 277356 w 1797076"/>
              <a:gd name="connsiteY27" fmla="*/ 1745673 h 2535382"/>
              <a:gd name="connsiteX28" fmla="*/ 138811 w 1797076"/>
              <a:gd name="connsiteY28" fmla="*/ 1842655 h 2535382"/>
              <a:gd name="connsiteX29" fmla="*/ 69538 w 1797076"/>
              <a:gd name="connsiteY29" fmla="*/ 1967346 h 2535382"/>
              <a:gd name="connsiteX30" fmla="*/ 55683 w 1797076"/>
              <a:gd name="connsiteY30" fmla="*/ 2036619 h 2535382"/>
              <a:gd name="connsiteX31" fmla="*/ 27974 w 1797076"/>
              <a:gd name="connsiteY31" fmla="*/ 2133600 h 2535382"/>
              <a:gd name="connsiteX32" fmla="*/ 27974 w 1797076"/>
              <a:gd name="connsiteY32" fmla="*/ 2479964 h 2535382"/>
              <a:gd name="connsiteX33" fmla="*/ 55683 w 1797076"/>
              <a:gd name="connsiteY33" fmla="*/ 2521528 h 2535382"/>
              <a:gd name="connsiteX34" fmla="*/ 166520 w 1797076"/>
              <a:gd name="connsiteY34" fmla="*/ 2535382 h 2535382"/>
              <a:gd name="connsiteX35" fmla="*/ 346629 w 1797076"/>
              <a:gd name="connsiteY35" fmla="*/ 2521528 h 2535382"/>
              <a:gd name="connsiteX36" fmla="*/ 402047 w 1797076"/>
              <a:gd name="connsiteY36" fmla="*/ 2493819 h 2535382"/>
              <a:gd name="connsiteX37" fmla="*/ 540593 w 1797076"/>
              <a:gd name="connsiteY37" fmla="*/ 2438400 h 2535382"/>
              <a:gd name="connsiteX38" fmla="*/ 706847 w 1797076"/>
              <a:gd name="connsiteY38" fmla="*/ 2410691 h 2535382"/>
              <a:gd name="connsiteX39" fmla="*/ 845393 w 1797076"/>
              <a:gd name="connsiteY39" fmla="*/ 243840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97076" h="2535382">
                <a:moveTo>
                  <a:pt x="1150193" y="0"/>
                </a:moveTo>
                <a:cubicBezTo>
                  <a:pt x="1271897" y="182558"/>
                  <a:pt x="1213933" y="119159"/>
                  <a:pt x="1302593" y="207819"/>
                </a:cubicBezTo>
                <a:cubicBezTo>
                  <a:pt x="1311829" y="230910"/>
                  <a:pt x="1319180" y="254847"/>
                  <a:pt x="1330302" y="277091"/>
                </a:cubicBezTo>
                <a:cubicBezTo>
                  <a:pt x="1337749" y="291984"/>
                  <a:pt x="1353226" y="302706"/>
                  <a:pt x="1358011" y="318655"/>
                </a:cubicBezTo>
                <a:cubicBezTo>
                  <a:pt x="1367394" y="349933"/>
                  <a:pt x="1367247" y="383310"/>
                  <a:pt x="1371865" y="415637"/>
                </a:cubicBezTo>
                <a:cubicBezTo>
                  <a:pt x="1355515" y="791690"/>
                  <a:pt x="1457056" y="687191"/>
                  <a:pt x="1288738" y="762000"/>
                </a:cubicBezTo>
                <a:cubicBezTo>
                  <a:pt x="1269865" y="770388"/>
                  <a:pt x="1251793" y="780473"/>
                  <a:pt x="1233320" y="789710"/>
                </a:cubicBezTo>
                <a:cubicBezTo>
                  <a:pt x="1212532" y="787111"/>
                  <a:pt x="1116802" y="782504"/>
                  <a:pt x="1080920" y="762000"/>
                </a:cubicBezTo>
                <a:cubicBezTo>
                  <a:pt x="1060872" y="750544"/>
                  <a:pt x="1043975" y="734291"/>
                  <a:pt x="1025502" y="720437"/>
                </a:cubicBezTo>
                <a:cubicBezTo>
                  <a:pt x="1016266" y="706582"/>
                  <a:pt x="999858" y="695396"/>
                  <a:pt x="997793" y="678873"/>
                </a:cubicBezTo>
                <a:cubicBezTo>
                  <a:pt x="994872" y="655507"/>
                  <a:pt x="1000211" y="630185"/>
                  <a:pt x="1011647" y="609600"/>
                </a:cubicBezTo>
                <a:cubicBezTo>
                  <a:pt x="1031460" y="573936"/>
                  <a:pt x="1092067" y="537965"/>
                  <a:pt x="1122483" y="512619"/>
                </a:cubicBezTo>
                <a:cubicBezTo>
                  <a:pt x="1132518" y="504257"/>
                  <a:pt x="1140956" y="494146"/>
                  <a:pt x="1150193" y="484910"/>
                </a:cubicBezTo>
                <a:cubicBezTo>
                  <a:pt x="1214847" y="489528"/>
                  <a:pt x="1279733" y="491606"/>
                  <a:pt x="1344156" y="498764"/>
                </a:cubicBezTo>
                <a:cubicBezTo>
                  <a:pt x="1363081" y="500867"/>
                  <a:pt x="1380840" y="509213"/>
                  <a:pt x="1399574" y="512619"/>
                </a:cubicBezTo>
                <a:cubicBezTo>
                  <a:pt x="1431703" y="518461"/>
                  <a:pt x="1464229" y="521855"/>
                  <a:pt x="1496556" y="526473"/>
                </a:cubicBezTo>
                <a:cubicBezTo>
                  <a:pt x="1532327" y="562244"/>
                  <a:pt x="1562872" y="598014"/>
                  <a:pt x="1607393" y="623455"/>
                </a:cubicBezTo>
                <a:cubicBezTo>
                  <a:pt x="1620073" y="630701"/>
                  <a:pt x="1635102" y="632692"/>
                  <a:pt x="1648956" y="637310"/>
                </a:cubicBezTo>
                <a:cubicBezTo>
                  <a:pt x="1662811" y="660401"/>
                  <a:pt x="1677848" y="682822"/>
                  <a:pt x="1690520" y="706582"/>
                </a:cubicBezTo>
                <a:cubicBezTo>
                  <a:pt x="1714818" y="752141"/>
                  <a:pt x="1759793" y="845128"/>
                  <a:pt x="1759793" y="845128"/>
                </a:cubicBezTo>
                <a:cubicBezTo>
                  <a:pt x="1796666" y="992624"/>
                  <a:pt x="1797076" y="972072"/>
                  <a:pt x="1759793" y="1233055"/>
                </a:cubicBezTo>
                <a:cubicBezTo>
                  <a:pt x="1737382" y="1389934"/>
                  <a:pt x="1728204" y="1352283"/>
                  <a:pt x="1662811" y="1427019"/>
                </a:cubicBezTo>
                <a:cubicBezTo>
                  <a:pt x="1643339" y="1449273"/>
                  <a:pt x="1630484" y="1477818"/>
                  <a:pt x="1607393" y="1496291"/>
                </a:cubicBezTo>
                <a:cubicBezTo>
                  <a:pt x="1541089" y="1549334"/>
                  <a:pt x="1513164" y="1529551"/>
                  <a:pt x="1441138" y="1565564"/>
                </a:cubicBezTo>
                <a:cubicBezTo>
                  <a:pt x="1402170" y="1585048"/>
                  <a:pt x="1369270" y="1615353"/>
                  <a:pt x="1330302" y="1634837"/>
                </a:cubicBezTo>
                <a:cubicBezTo>
                  <a:pt x="1304177" y="1647899"/>
                  <a:pt x="1276352" y="1661220"/>
                  <a:pt x="1247174" y="1662546"/>
                </a:cubicBezTo>
                <a:cubicBezTo>
                  <a:pt x="970331" y="1675130"/>
                  <a:pt x="692993" y="1671782"/>
                  <a:pt x="415902" y="1676400"/>
                </a:cubicBezTo>
                <a:cubicBezTo>
                  <a:pt x="369720" y="1699491"/>
                  <a:pt x="321141" y="1718307"/>
                  <a:pt x="277356" y="1745673"/>
                </a:cubicBezTo>
                <a:cubicBezTo>
                  <a:pt x="13373" y="1910663"/>
                  <a:pt x="320963" y="1751579"/>
                  <a:pt x="138811" y="1842655"/>
                </a:cubicBezTo>
                <a:cubicBezTo>
                  <a:pt x="125493" y="1864851"/>
                  <a:pt x="79476" y="1937531"/>
                  <a:pt x="69538" y="1967346"/>
                </a:cubicBezTo>
                <a:cubicBezTo>
                  <a:pt x="62091" y="1989686"/>
                  <a:pt x="61394" y="2013774"/>
                  <a:pt x="55683" y="2036619"/>
                </a:cubicBezTo>
                <a:cubicBezTo>
                  <a:pt x="47529" y="2069236"/>
                  <a:pt x="37210" y="2101273"/>
                  <a:pt x="27974" y="2133600"/>
                </a:cubicBezTo>
                <a:cubicBezTo>
                  <a:pt x="7174" y="2279204"/>
                  <a:pt x="0" y="2284142"/>
                  <a:pt x="27974" y="2479964"/>
                </a:cubicBezTo>
                <a:cubicBezTo>
                  <a:pt x="30329" y="2496448"/>
                  <a:pt x="40223" y="2515344"/>
                  <a:pt x="55683" y="2521528"/>
                </a:cubicBezTo>
                <a:cubicBezTo>
                  <a:pt x="90253" y="2535356"/>
                  <a:pt x="129574" y="2530764"/>
                  <a:pt x="166520" y="2535382"/>
                </a:cubicBezTo>
                <a:cubicBezTo>
                  <a:pt x="226556" y="2530764"/>
                  <a:pt x="287332" y="2531992"/>
                  <a:pt x="346629" y="2521528"/>
                </a:cubicBezTo>
                <a:cubicBezTo>
                  <a:pt x="366968" y="2517939"/>
                  <a:pt x="383064" y="2501955"/>
                  <a:pt x="402047" y="2493819"/>
                </a:cubicBezTo>
                <a:cubicBezTo>
                  <a:pt x="447765" y="2474225"/>
                  <a:pt x="491353" y="2445434"/>
                  <a:pt x="540593" y="2438400"/>
                </a:cubicBezTo>
                <a:cubicBezTo>
                  <a:pt x="660886" y="2421216"/>
                  <a:pt x="605553" y="2430950"/>
                  <a:pt x="706847" y="2410691"/>
                </a:cubicBezTo>
                <a:cubicBezTo>
                  <a:pt x="827930" y="2425827"/>
                  <a:pt x="784380" y="2407896"/>
                  <a:pt x="845393" y="2438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олилиния 14"/>
          <p:cNvSpPr/>
          <p:nvPr/>
        </p:nvSpPr>
        <p:spPr>
          <a:xfrm>
            <a:off x="2465388" y="1606550"/>
            <a:ext cx="3343275" cy="1830388"/>
          </a:xfrm>
          <a:custGeom>
            <a:avLst/>
            <a:gdLst>
              <a:gd name="connsiteX0" fmla="*/ 0 w 3343077"/>
              <a:gd name="connsiteY0" fmla="*/ 1524000 h 1829448"/>
              <a:gd name="connsiteX1" fmla="*/ 69273 w 3343077"/>
              <a:gd name="connsiteY1" fmla="*/ 1607128 h 1829448"/>
              <a:gd name="connsiteX2" fmla="*/ 360218 w 3343077"/>
              <a:gd name="connsiteY2" fmla="*/ 1759528 h 1829448"/>
              <a:gd name="connsiteX3" fmla="*/ 1787236 w 3343077"/>
              <a:gd name="connsiteY3" fmla="*/ 1634837 h 1829448"/>
              <a:gd name="connsiteX4" fmla="*/ 1884218 w 3343077"/>
              <a:gd name="connsiteY4" fmla="*/ 1579418 h 1829448"/>
              <a:gd name="connsiteX5" fmla="*/ 2036618 w 3343077"/>
              <a:gd name="connsiteY5" fmla="*/ 1413164 h 1829448"/>
              <a:gd name="connsiteX6" fmla="*/ 2133600 w 3343077"/>
              <a:gd name="connsiteY6" fmla="*/ 1316182 h 1829448"/>
              <a:gd name="connsiteX7" fmla="*/ 2216727 w 3343077"/>
              <a:gd name="connsiteY7" fmla="*/ 997528 h 1829448"/>
              <a:gd name="connsiteX8" fmla="*/ 2202873 w 3343077"/>
              <a:gd name="connsiteY8" fmla="*/ 665018 h 1829448"/>
              <a:gd name="connsiteX9" fmla="*/ 2161309 w 3343077"/>
              <a:gd name="connsiteY9" fmla="*/ 581891 h 1829448"/>
              <a:gd name="connsiteX10" fmla="*/ 2105891 w 3343077"/>
              <a:gd name="connsiteY10" fmla="*/ 484909 h 1829448"/>
              <a:gd name="connsiteX11" fmla="*/ 1925782 w 3343077"/>
              <a:gd name="connsiteY11" fmla="*/ 332509 h 1829448"/>
              <a:gd name="connsiteX12" fmla="*/ 1717964 w 3343077"/>
              <a:gd name="connsiteY12" fmla="*/ 235528 h 1829448"/>
              <a:gd name="connsiteX13" fmla="*/ 1413164 w 3343077"/>
              <a:gd name="connsiteY13" fmla="*/ 249382 h 1829448"/>
              <a:gd name="connsiteX14" fmla="*/ 1343891 w 3343077"/>
              <a:gd name="connsiteY14" fmla="*/ 263237 h 1829448"/>
              <a:gd name="connsiteX15" fmla="*/ 1025236 w 3343077"/>
              <a:gd name="connsiteY15" fmla="*/ 415637 h 1829448"/>
              <a:gd name="connsiteX16" fmla="*/ 900546 w 3343077"/>
              <a:gd name="connsiteY16" fmla="*/ 554182 h 1829448"/>
              <a:gd name="connsiteX17" fmla="*/ 831273 w 3343077"/>
              <a:gd name="connsiteY17" fmla="*/ 692728 h 1829448"/>
              <a:gd name="connsiteX18" fmla="*/ 817418 w 3343077"/>
              <a:gd name="connsiteY18" fmla="*/ 775855 h 1829448"/>
              <a:gd name="connsiteX19" fmla="*/ 803564 w 3343077"/>
              <a:gd name="connsiteY19" fmla="*/ 831273 h 1829448"/>
              <a:gd name="connsiteX20" fmla="*/ 831273 w 3343077"/>
              <a:gd name="connsiteY20" fmla="*/ 1108364 h 1829448"/>
              <a:gd name="connsiteX21" fmla="*/ 858982 w 3343077"/>
              <a:gd name="connsiteY21" fmla="*/ 1177637 h 1829448"/>
              <a:gd name="connsiteX22" fmla="*/ 942109 w 3343077"/>
              <a:gd name="connsiteY22" fmla="*/ 1288473 h 1829448"/>
              <a:gd name="connsiteX23" fmla="*/ 1025236 w 3343077"/>
              <a:gd name="connsiteY23" fmla="*/ 1330037 h 1829448"/>
              <a:gd name="connsiteX24" fmla="*/ 1288473 w 3343077"/>
              <a:gd name="connsiteY24" fmla="*/ 1427018 h 1829448"/>
              <a:gd name="connsiteX25" fmla="*/ 1510146 w 3343077"/>
              <a:gd name="connsiteY25" fmla="*/ 1454728 h 1829448"/>
              <a:gd name="connsiteX26" fmla="*/ 1925782 w 3343077"/>
              <a:gd name="connsiteY26" fmla="*/ 1399309 h 1829448"/>
              <a:gd name="connsiteX27" fmla="*/ 1995055 w 3343077"/>
              <a:gd name="connsiteY27" fmla="*/ 1357746 h 1829448"/>
              <a:gd name="connsiteX28" fmla="*/ 2119746 w 3343077"/>
              <a:gd name="connsiteY28" fmla="*/ 1302328 h 1829448"/>
              <a:gd name="connsiteX29" fmla="*/ 2230582 w 3343077"/>
              <a:gd name="connsiteY29" fmla="*/ 1191491 h 1829448"/>
              <a:gd name="connsiteX30" fmla="*/ 2369127 w 3343077"/>
              <a:gd name="connsiteY30" fmla="*/ 1025237 h 1829448"/>
              <a:gd name="connsiteX31" fmla="*/ 2410691 w 3343077"/>
              <a:gd name="connsiteY31" fmla="*/ 942109 h 1829448"/>
              <a:gd name="connsiteX32" fmla="*/ 2452255 w 3343077"/>
              <a:gd name="connsiteY32" fmla="*/ 872837 h 1829448"/>
              <a:gd name="connsiteX33" fmla="*/ 2493818 w 3343077"/>
              <a:gd name="connsiteY33" fmla="*/ 762000 h 1829448"/>
              <a:gd name="connsiteX34" fmla="*/ 2563091 w 3343077"/>
              <a:gd name="connsiteY34" fmla="*/ 595746 h 1829448"/>
              <a:gd name="connsiteX35" fmla="*/ 2604655 w 3343077"/>
              <a:gd name="connsiteY35" fmla="*/ 443346 h 1829448"/>
              <a:gd name="connsiteX36" fmla="*/ 2632364 w 3343077"/>
              <a:gd name="connsiteY36" fmla="*/ 360218 h 1829448"/>
              <a:gd name="connsiteX37" fmla="*/ 2715491 w 3343077"/>
              <a:gd name="connsiteY37" fmla="*/ 193964 h 1829448"/>
              <a:gd name="connsiteX38" fmla="*/ 2798618 w 3343077"/>
              <a:gd name="connsiteY38" fmla="*/ 110837 h 1829448"/>
              <a:gd name="connsiteX39" fmla="*/ 2854036 w 3343077"/>
              <a:gd name="connsiteY39" fmla="*/ 55418 h 1829448"/>
              <a:gd name="connsiteX40" fmla="*/ 2881746 w 3343077"/>
              <a:gd name="connsiteY40" fmla="*/ 27709 h 1829448"/>
              <a:gd name="connsiteX41" fmla="*/ 2923309 w 3343077"/>
              <a:gd name="connsiteY41" fmla="*/ 0 h 1829448"/>
              <a:gd name="connsiteX42" fmla="*/ 3131127 w 3343077"/>
              <a:gd name="connsiteY42" fmla="*/ 13855 h 1829448"/>
              <a:gd name="connsiteX43" fmla="*/ 3172691 w 3343077"/>
              <a:gd name="connsiteY43" fmla="*/ 41564 h 1829448"/>
              <a:gd name="connsiteX44" fmla="*/ 3311236 w 3343077"/>
              <a:gd name="connsiteY44" fmla="*/ 124691 h 1829448"/>
              <a:gd name="connsiteX45" fmla="*/ 3338946 w 3343077"/>
              <a:gd name="connsiteY45" fmla="*/ 152400 h 1829448"/>
              <a:gd name="connsiteX46" fmla="*/ 3338946 w 3343077"/>
              <a:gd name="connsiteY46" fmla="*/ 180109 h 182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343077" h="1829448">
                <a:moveTo>
                  <a:pt x="0" y="1524000"/>
                </a:moveTo>
                <a:cubicBezTo>
                  <a:pt x="18504" y="1579512"/>
                  <a:pt x="6366" y="1569384"/>
                  <a:pt x="69273" y="1607128"/>
                </a:cubicBezTo>
                <a:cubicBezTo>
                  <a:pt x="266986" y="1725755"/>
                  <a:pt x="225619" y="1705686"/>
                  <a:pt x="360218" y="1759528"/>
                </a:cubicBezTo>
                <a:cubicBezTo>
                  <a:pt x="788220" y="1736267"/>
                  <a:pt x="1349363" y="1829448"/>
                  <a:pt x="1787236" y="1634837"/>
                </a:cubicBezTo>
                <a:cubicBezTo>
                  <a:pt x="1821260" y="1619715"/>
                  <a:pt x="1854106" y="1601318"/>
                  <a:pt x="1884218" y="1579418"/>
                </a:cubicBezTo>
                <a:cubicBezTo>
                  <a:pt x="1915535" y="1556642"/>
                  <a:pt x="2032954" y="1417089"/>
                  <a:pt x="2036618" y="1413164"/>
                </a:cubicBezTo>
                <a:cubicBezTo>
                  <a:pt x="2067812" y="1379742"/>
                  <a:pt x="2101273" y="1348509"/>
                  <a:pt x="2133600" y="1316182"/>
                </a:cubicBezTo>
                <a:cubicBezTo>
                  <a:pt x="2161309" y="1209964"/>
                  <a:pt x="2221297" y="1107206"/>
                  <a:pt x="2216727" y="997528"/>
                </a:cubicBezTo>
                <a:cubicBezTo>
                  <a:pt x="2212109" y="886691"/>
                  <a:pt x="2217534" y="774978"/>
                  <a:pt x="2202873" y="665018"/>
                </a:cubicBezTo>
                <a:cubicBezTo>
                  <a:pt x="2198779" y="634310"/>
                  <a:pt x="2175996" y="609168"/>
                  <a:pt x="2161309" y="581891"/>
                </a:cubicBezTo>
                <a:cubicBezTo>
                  <a:pt x="2143657" y="549108"/>
                  <a:pt x="2131456" y="511978"/>
                  <a:pt x="2105891" y="484909"/>
                </a:cubicBezTo>
                <a:cubicBezTo>
                  <a:pt x="2051892" y="427733"/>
                  <a:pt x="1997649" y="364450"/>
                  <a:pt x="1925782" y="332509"/>
                </a:cubicBezTo>
                <a:cubicBezTo>
                  <a:pt x="1772782" y="264509"/>
                  <a:pt x="1841773" y="297432"/>
                  <a:pt x="1717964" y="235528"/>
                </a:cubicBezTo>
                <a:cubicBezTo>
                  <a:pt x="1616364" y="240146"/>
                  <a:pt x="1514591" y="241869"/>
                  <a:pt x="1413164" y="249382"/>
                </a:cubicBezTo>
                <a:cubicBezTo>
                  <a:pt x="1389680" y="251122"/>
                  <a:pt x="1366117" y="255458"/>
                  <a:pt x="1343891" y="263237"/>
                </a:cubicBezTo>
                <a:cubicBezTo>
                  <a:pt x="1234084" y="301670"/>
                  <a:pt x="1118486" y="342370"/>
                  <a:pt x="1025236" y="415637"/>
                </a:cubicBezTo>
                <a:cubicBezTo>
                  <a:pt x="995600" y="438922"/>
                  <a:pt x="924480" y="512298"/>
                  <a:pt x="900546" y="554182"/>
                </a:cubicBezTo>
                <a:cubicBezTo>
                  <a:pt x="874929" y="599012"/>
                  <a:pt x="831273" y="692728"/>
                  <a:pt x="831273" y="692728"/>
                </a:cubicBezTo>
                <a:cubicBezTo>
                  <a:pt x="826655" y="720437"/>
                  <a:pt x="822927" y="748309"/>
                  <a:pt x="817418" y="775855"/>
                </a:cubicBezTo>
                <a:cubicBezTo>
                  <a:pt x="813684" y="794526"/>
                  <a:pt x="802771" y="812248"/>
                  <a:pt x="803564" y="831273"/>
                </a:cubicBezTo>
                <a:cubicBezTo>
                  <a:pt x="807428" y="924017"/>
                  <a:pt x="816608" y="1016705"/>
                  <a:pt x="831273" y="1108364"/>
                </a:cubicBezTo>
                <a:cubicBezTo>
                  <a:pt x="835202" y="1132921"/>
                  <a:pt x="847860" y="1155393"/>
                  <a:pt x="858982" y="1177637"/>
                </a:cubicBezTo>
                <a:cubicBezTo>
                  <a:pt x="876890" y="1213454"/>
                  <a:pt x="906052" y="1264435"/>
                  <a:pt x="942109" y="1288473"/>
                </a:cubicBezTo>
                <a:cubicBezTo>
                  <a:pt x="967886" y="1305658"/>
                  <a:pt x="997108" y="1317055"/>
                  <a:pt x="1025236" y="1330037"/>
                </a:cubicBezTo>
                <a:cubicBezTo>
                  <a:pt x="1088486" y="1359229"/>
                  <a:pt x="1234058" y="1419244"/>
                  <a:pt x="1288473" y="1427018"/>
                </a:cubicBezTo>
                <a:cubicBezTo>
                  <a:pt x="1426854" y="1446787"/>
                  <a:pt x="1352999" y="1437267"/>
                  <a:pt x="1510146" y="1454728"/>
                </a:cubicBezTo>
                <a:cubicBezTo>
                  <a:pt x="1648691" y="1436255"/>
                  <a:pt x="1788725" y="1426720"/>
                  <a:pt x="1925782" y="1399309"/>
                </a:cubicBezTo>
                <a:cubicBezTo>
                  <a:pt x="1952187" y="1394028"/>
                  <a:pt x="1970969" y="1369789"/>
                  <a:pt x="1995055" y="1357746"/>
                </a:cubicBezTo>
                <a:cubicBezTo>
                  <a:pt x="2035737" y="1337405"/>
                  <a:pt x="2078182" y="1320801"/>
                  <a:pt x="2119746" y="1302328"/>
                </a:cubicBezTo>
                <a:lnTo>
                  <a:pt x="2230582" y="1191491"/>
                </a:lnTo>
                <a:cubicBezTo>
                  <a:pt x="2280408" y="1141665"/>
                  <a:pt x="2337975" y="1087541"/>
                  <a:pt x="2369127" y="1025237"/>
                </a:cubicBezTo>
                <a:cubicBezTo>
                  <a:pt x="2382982" y="997528"/>
                  <a:pt x="2395856" y="969306"/>
                  <a:pt x="2410691" y="942109"/>
                </a:cubicBezTo>
                <a:cubicBezTo>
                  <a:pt x="2423586" y="918469"/>
                  <a:pt x="2440971" y="897287"/>
                  <a:pt x="2452255" y="872837"/>
                </a:cubicBezTo>
                <a:cubicBezTo>
                  <a:pt x="2468790" y="837011"/>
                  <a:pt x="2479164" y="798636"/>
                  <a:pt x="2493818" y="762000"/>
                </a:cubicBezTo>
                <a:cubicBezTo>
                  <a:pt x="2516115" y="706258"/>
                  <a:pt x="2563091" y="595746"/>
                  <a:pt x="2563091" y="595746"/>
                </a:cubicBezTo>
                <a:cubicBezTo>
                  <a:pt x="2584349" y="468200"/>
                  <a:pt x="2563579" y="556307"/>
                  <a:pt x="2604655" y="443346"/>
                </a:cubicBezTo>
                <a:cubicBezTo>
                  <a:pt x="2614637" y="415896"/>
                  <a:pt x="2622382" y="387668"/>
                  <a:pt x="2632364" y="360218"/>
                </a:cubicBezTo>
                <a:cubicBezTo>
                  <a:pt x="2652693" y="304312"/>
                  <a:pt x="2679485" y="240771"/>
                  <a:pt x="2715491" y="193964"/>
                </a:cubicBezTo>
                <a:cubicBezTo>
                  <a:pt x="2739383" y="162904"/>
                  <a:pt x="2770909" y="138546"/>
                  <a:pt x="2798618" y="110837"/>
                </a:cubicBezTo>
                <a:lnTo>
                  <a:pt x="2854036" y="55418"/>
                </a:lnTo>
                <a:cubicBezTo>
                  <a:pt x="2863273" y="46181"/>
                  <a:pt x="2870877" y="34955"/>
                  <a:pt x="2881746" y="27709"/>
                </a:cubicBezTo>
                <a:lnTo>
                  <a:pt x="2923309" y="0"/>
                </a:lnTo>
                <a:cubicBezTo>
                  <a:pt x="2992582" y="4618"/>
                  <a:pt x="3062645" y="2441"/>
                  <a:pt x="3131127" y="13855"/>
                </a:cubicBezTo>
                <a:cubicBezTo>
                  <a:pt x="3147552" y="16592"/>
                  <a:pt x="3158234" y="33303"/>
                  <a:pt x="3172691" y="41564"/>
                </a:cubicBezTo>
                <a:cubicBezTo>
                  <a:pt x="3223712" y="70719"/>
                  <a:pt x="3266043" y="79500"/>
                  <a:pt x="3311236" y="124691"/>
                </a:cubicBezTo>
                <a:cubicBezTo>
                  <a:pt x="3320473" y="133927"/>
                  <a:pt x="3333104" y="140717"/>
                  <a:pt x="3338946" y="152400"/>
                </a:cubicBezTo>
                <a:cubicBezTo>
                  <a:pt x="3343077" y="160661"/>
                  <a:pt x="3338946" y="170873"/>
                  <a:pt x="3338946" y="1801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олилиния 16"/>
          <p:cNvSpPr/>
          <p:nvPr/>
        </p:nvSpPr>
        <p:spPr>
          <a:xfrm>
            <a:off x="3235325" y="2605088"/>
            <a:ext cx="1528763" cy="2312987"/>
          </a:xfrm>
          <a:custGeom>
            <a:avLst/>
            <a:gdLst>
              <a:gd name="connsiteX0" fmla="*/ 852308 w 1528736"/>
              <a:gd name="connsiteY0" fmla="*/ 0 h 2313709"/>
              <a:gd name="connsiteX1" fmla="*/ 1004708 w 1528736"/>
              <a:gd name="connsiteY1" fmla="*/ 83127 h 2313709"/>
              <a:gd name="connsiteX2" fmla="*/ 1046272 w 1528736"/>
              <a:gd name="connsiteY2" fmla="*/ 124690 h 2313709"/>
              <a:gd name="connsiteX3" fmla="*/ 1129399 w 1528736"/>
              <a:gd name="connsiteY3" fmla="*/ 180109 h 2313709"/>
              <a:gd name="connsiteX4" fmla="*/ 1267944 w 1528736"/>
              <a:gd name="connsiteY4" fmla="*/ 304800 h 2313709"/>
              <a:gd name="connsiteX5" fmla="*/ 1364926 w 1528736"/>
              <a:gd name="connsiteY5" fmla="*/ 429490 h 2313709"/>
              <a:gd name="connsiteX6" fmla="*/ 1434199 w 1528736"/>
              <a:gd name="connsiteY6" fmla="*/ 512618 h 2313709"/>
              <a:gd name="connsiteX7" fmla="*/ 1448053 w 1528736"/>
              <a:gd name="connsiteY7" fmla="*/ 554181 h 2313709"/>
              <a:gd name="connsiteX8" fmla="*/ 1475762 w 1528736"/>
              <a:gd name="connsiteY8" fmla="*/ 595745 h 2313709"/>
              <a:gd name="connsiteX9" fmla="*/ 1489617 w 1528736"/>
              <a:gd name="connsiteY9" fmla="*/ 665018 h 2313709"/>
              <a:gd name="connsiteX10" fmla="*/ 1517326 w 1528736"/>
              <a:gd name="connsiteY10" fmla="*/ 789709 h 2313709"/>
              <a:gd name="connsiteX11" fmla="*/ 1503472 w 1528736"/>
              <a:gd name="connsiteY11" fmla="*/ 983672 h 2313709"/>
              <a:gd name="connsiteX12" fmla="*/ 1364926 w 1528736"/>
              <a:gd name="connsiteY12" fmla="*/ 1177636 h 2313709"/>
              <a:gd name="connsiteX13" fmla="*/ 1295653 w 1528736"/>
              <a:gd name="connsiteY13" fmla="*/ 1316181 h 2313709"/>
              <a:gd name="connsiteX14" fmla="*/ 1254090 w 1528736"/>
              <a:gd name="connsiteY14" fmla="*/ 1399309 h 2313709"/>
              <a:gd name="connsiteX15" fmla="*/ 1115544 w 1528736"/>
              <a:gd name="connsiteY15" fmla="*/ 1620981 h 2313709"/>
              <a:gd name="connsiteX16" fmla="*/ 1060126 w 1528736"/>
              <a:gd name="connsiteY16" fmla="*/ 1717963 h 2313709"/>
              <a:gd name="connsiteX17" fmla="*/ 990853 w 1528736"/>
              <a:gd name="connsiteY17" fmla="*/ 1814945 h 2313709"/>
              <a:gd name="connsiteX18" fmla="*/ 921581 w 1528736"/>
              <a:gd name="connsiteY18" fmla="*/ 1898072 h 2313709"/>
              <a:gd name="connsiteX19" fmla="*/ 672199 w 1528736"/>
              <a:gd name="connsiteY19" fmla="*/ 2161309 h 2313709"/>
              <a:gd name="connsiteX20" fmla="*/ 325835 w 1528736"/>
              <a:gd name="connsiteY20" fmla="*/ 2313709 h 2313709"/>
              <a:gd name="connsiteX21" fmla="*/ 90308 w 1528736"/>
              <a:gd name="connsiteY21" fmla="*/ 2272145 h 2313709"/>
              <a:gd name="connsiteX22" fmla="*/ 76453 w 1528736"/>
              <a:gd name="connsiteY22" fmla="*/ 2202872 h 2313709"/>
              <a:gd name="connsiteX23" fmla="*/ 21035 w 1528736"/>
              <a:gd name="connsiteY23" fmla="*/ 2064327 h 2313709"/>
              <a:gd name="connsiteX24" fmla="*/ 21035 w 1528736"/>
              <a:gd name="connsiteY24" fmla="*/ 1828800 h 2313709"/>
              <a:gd name="connsiteX25" fmla="*/ 34890 w 1528736"/>
              <a:gd name="connsiteY25" fmla="*/ 1731818 h 2313709"/>
              <a:gd name="connsiteX26" fmla="*/ 118017 w 1528736"/>
              <a:gd name="connsiteY26" fmla="*/ 1579418 h 2313709"/>
              <a:gd name="connsiteX27" fmla="*/ 284272 w 1528736"/>
              <a:gd name="connsiteY27" fmla="*/ 1385454 h 2313709"/>
              <a:gd name="connsiteX28" fmla="*/ 339690 w 1528736"/>
              <a:gd name="connsiteY28" fmla="*/ 1343890 h 2313709"/>
              <a:gd name="connsiteX29" fmla="*/ 381253 w 1528736"/>
              <a:gd name="connsiteY29" fmla="*/ 1302327 h 2313709"/>
              <a:gd name="connsiteX30" fmla="*/ 436672 w 1528736"/>
              <a:gd name="connsiteY30" fmla="*/ 1274618 h 2313709"/>
              <a:gd name="connsiteX31" fmla="*/ 519799 w 1528736"/>
              <a:gd name="connsiteY31" fmla="*/ 1233054 h 2313709"/>
              <a:gd name="connsiteX32" fmla="*/ 630635 w 1528736"/>
              <a:gd name="connsiteY32" fmla="*/ 1274618 h 231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28736" h="2313709">
                <a:moveTo>
                  <a:pt x="852308" y="0"/>
                </a:moveTo>
                <a:cubicBezTo>
                  <a:pt x="924482" y="24057"/>
                  <a:pt x="913474" y="16776"/>
                  <a:pt x="1004708" y="83127"/>
                </a:cubicBezTo>
                <a:cubicBezTo>
                  <a:pt x="1020554" y="94651"/>
                  <a:pt x="1030806" y="112661"/>
                  <a:pt x="1046272" y="124690"/>
                </a:cubicBezTo>
                <a:cubicBezTo>
                  <a:pt x="1072559" y="145136"/>
                  <a:pt x="1102466" y="160521"/>
                  <a:pt x="1129399" y="180109"/>
                </a:cubicBezTo>
                <a:cubicBezTo>
                  <a:pt x="1177514" y="215102"/>
                  <a:pt x="1229287" y="259700"/>
                  <a:pt x="1267944" y="304800"/>
                </a:cubicBezTo>
                <a:cubicBezTo>
                  <a:pt x="1302212" y="344779"/>
                  <a:pt x="1332033" y="388373"/>
                  <a:pt x="1364926" y="429490"/>
                </a:cubicBezTo>
                <a:cubicBezTo>
                  <a:pt x="1387458" y="457655"/>
                  <a:pt x="1434199" y="512618"/>
                  <a:pt x="1434199" y="512618"/>
                </a:cubicBezTo>
                <a:cubicBezTo>
                  <a:pt x="1438817" y="526472"/>
                  <a:pt x="1441522" y="541119"/>
                  <a:pt x="1448053" y="554181"/>
                </a:cubicBezTo>
                <a:cubicBezTo>
                  <a:pt x="1455500" y="569074"/>
                  <a:pt x="1469915" y="580154"/>
                  <a:pt x="1475762" y="595745"/>
                </a:cubicBezTo>
                <a:cubicBezTo>
                  <a:pt x="1484030" y="617794"/>
                  <a:pt x="1484508" y="642030"/>
                  <a:pt x="1489617" y="665018"/>
                </a:cubicBezTo>
                <a:cubicBezTo>
                  <a:pt x="1528736" y="841047"/>
                  <a:pt x="1475557" y="580857"/>
                  <a:pt x="1517326" y="789709"/>
                </a:cubicBezTo>
                <a:cubicBezTo>
                  <a:pt x="1512708" y="854363"/>
                  <a:pt x="1520527" y="921137"/>
                  <a:pt x="1503472" y="983672"/>
                </a:cubicBezTo>
                <a:cubicBezTo>
                  <a:pt x="1480756" y="1066965"/>
                  <a:pt x="1407721" y="1109165"/>
                  <a:pt x="1364926" y="1177636"/>
                </a:cubicBezTo>
                <a:cubicBezTo>
                  <a:pt x="1337561" y="1221420"/>
                  <a:pt x="1318744" y="1269999"/>
                  <a:pt x="1295653" y="1316181"/>
                </a:cubicBezTo>
                <a:cubicBezTo>
                  <a:pt x="1281798" y="1343890"/>
                  <a:pt x="1270509" y="1373038"/>
                  <a:pt x="1254090" y="1399309"/>
                </a:cubicBezTo>
                <a:cubicBezTo>
                  <a:pt x="1207908" y="1473200"/>
                  <a:pt x="1160850" y="1546550"/>
                  <a:pt x="1115544" y="1620981"/>
                </a:cubicBezTo>
                <a:cubicBezTo>
                  <a:pt x="1096185" y="1652785"/>
                  <a:pt x="1081767" y="1687665"/>
                  <a:pt x="1060126" y="1717963"/>
                </a:cubicBezTo>
                <a:cubicBezTo>
                  <a:pt x="1037035" y="1750290"/>
                  <a:pt x="1015075" y="1783456"/>
                  <a:pt x="990853" y="1814945"/>
                </a:cubicBezTo>
                <a:cubicBezTo>
                  <a:pt x="968861" y="1843534"/>
                  <a:pt x="942911" y="1868986"/>
                  <a:pt x="921581" y="1898072"/>
                </a:cubicBezTo>
                <a:cubicBezTo>
                  <a:pt x="841819" y="2006838"/>
                  <a:pt x="814181" y="2100460"/>
                  <a:pt x="672199" y="2161309"/>
                </a:cubicBezTo>
                <a:cubicBezTo>
                  <a:pt x="362270" y="2294136"/>
                  <a:pt x="475627" y="2238813"/>
                  <a:pt x="325835" y="2313709"/>
                </a:cubicBezTo>
                <a:cubicBezTo>
                  <a:pt x="247326" y="2299854"/>
                  <a:pt x="163159" y="2304523"/>
                  <a:pt x="90308" y="2272145"/>
                </a:cubicBezTo>
                <a:cubicBezTo>
                  <a:pt x="68789" y="2262581"/>
                  <a:pt x="83900" y="2225212"/>
                  <a:pt x="76453" y="2202872"/>
                </a:cubicBezTo>
                <a:cubicBezTo>
                  <a:pt x="60724" y="2155685"/>
                  <a:pt x="39508" y="2110509"/>
                  <a:pt x="21035" y="2064327"/>
                </a:cubicBezTo>
                <a:cubicBezTo>
                  <a:pt x="0" y="1938110"/>
                  <a:pt x="2451" y="1996055"/>
                  <a:pt x="21035" y="1828800"/>
                </a:cubicBezTo>
                <a:cubicBezTo>
                  <a:pt x="24641" y="1796344"/>
                  <a:pt x="25287" y="1763030"/>
                  <a:pt x="34890" y="1731818"/>
                </a:cubicBezTo>
                <a:cubicBezTo>
                  <a:pt x="43244" y="1704666"/>
                  <a:pt x="99847" y="1605664"/>
                  <a:pt x="118017" y="1579418"/>
                </a:cubicBezTo>
                <a:cubicBezTo>
                  <a:pt x="158476" y="1520977"/>
                  <a:pt x="224644" y="1430176"/>
                  <a:pt x="284272" y="1385454"/>
                </a:cubicBezTo>
                <a:cubicBezTo>
                  <a:pt x="302745" y="1371599"/>
                  <a:pt x="322158" y="1358917"/>
                  <a:pt x="339690" y="1343890"/>
                </a:cubicBezTo>
                <a:cubicBezTo>
                  <a:pt x="354566" y="1331139"/>
                  <a:pt x="365309" y="1313715"/>
                  <a:pt x="381253" y="1302327"/>
                </a:cubicBezTo>
                <a:cubicBezTo>
                  <a:pt x="398059" y="1290323"/>
                  <a:pt x="418740" y="1284865"/>
                  <a:pt x="436672" y="1274618"/>
                </a:cubicBezTo>
                <a:cubicBezTo>
                  <a:pt x="511876" y="1231645"/>
                  <a:pt x="443591" y="1258457"/>
                  <a:pt x="519799" y="1233054"/>
                </a:cubicBezTo>
                <a:cubicBezTo>
                  <a:pt x="612723" y="1264029"/>
                  <a:pt x="576802" y="1247700"/>
                  <a:pt x="630635" y="12746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Полилиния 17"/>
          <p:cNvSpPr/>
          <p:nvPr/>
        </p:nvSpPr>
        <p:spPr>
          <a:xfrm>
            <a:off x="4129088" y="1233488"/>
            <a:ext cx="4391025" cy="4613275"/>
          </a:xfrm>
          <a:custGeom>
            <a:avLst/>
            <a:gdLst>
              <a:gd name="connsiteX0" fmla="*/ 0 w 4391890"/>
              <a:gd name="connsiteY0" fmla="*/ 2632363 h 4613563"/>
              <a:gd name="connsiteX1" fmla="*/ 193963 w 4391890"/>
              <a:gd name="connsiteY1" fmla="*/ 2881745 h 4613563"/>
              <a:gd name="connsiteX2" fmla="*/ 263236 w 4391890"/>
              <a:gd name="connsiteY2" fmla="*/ 3020290 h 4613563"/>
              <a:gd name="connsiteX3" fmla="*/ 290945 w 4391890"/>
              <a:gd name="connsiteY3" fmla="*/ 3061854 h 4613563"/>
              <a:gd name="connsiteX4" fmla="*/ 374072 w 4391890"/>
              <a:gd name="connsiteY4" fmla="*/ 3283527 h 4613563"/>
              <a:gd name="connsiteX5" fmla="*/ 401781 w 4391890"/>
              <a:gd name="connsiteY5" fmla="*/ 3380509 h 4613563"/>
              <a:gd name="connsiteX6" fmla="*/ 443345 w 4391890"/>
              <a:gd name="connsiteY6" fmla="*/ 3699163 h 4613563"/>
              <a:gd name="connsiteX7" fmla="*/ 471054 w 4391890"/>
              <a:gd name="connsiteY7" fmla="*/ 3879272 h 4613563"/>
              <a:gd name="connsiteX8" fmla="*/ 554181 w 4391890"/>
              <a:gd name="connsiteY8" fmla="*/ 4087090 h 4613563"/>
              <a:gd name="connsiteX9" fmla="*/ 568036 w 4391890"/>
              <a:gd name="connsiteY9" fmla="*/ 4142509 h 4613563"/>
              <a:gd name="connsiteX10" fmla="*/ 651163 w 4391890"/>
              <a:gd name="connsiteY10" fmla="*/ 4294909 h 4613563"/>
              <a:gd name="connsiteX11" fmla="*/ 845127 w 4391890"/>
              <a:gd name="connsiteY11" fmla="*/ 4447309 h 4613563"/>
              <a:gd name="connsiteX12" fmla="*/ 969818 w 4391890"/>
              <a:gd name="connsiteY12" fmla="*/ 4488872 h 4613563"/>
              <a:gd name="connsiteX13" fmla="*/ 1122218 w 4391890"/>
              <a:gd name="connsiteY13" fmla="*/ 4558145 h 4613563"/>
              <a:gd name="connsiteX14" fmla="*/ 1399309 w 4391890"/>
              <a:gd name="connsiteY14" fmla="*/ 4599709 h 4613563"/>
              <a:gd name="connsiteX15" fmla="*/ 2244436 w 4391890"/>
              <a:gd name="connsiteY15" fmla="*/ 4613563 h 4613563"/>
              <a:gd name="connsiteX16" fmla="*/ 2576945 w 4391890"/>
              <a:gd name="connsiteY16" fmla="*/ 4599709 h 4613563"/>
              <a:gd name="connsiteX17" fmla="*/ 2992581 w 4391890"/>
              <a:gd name="connsiteY17" fmla="*/ 4488872 h 4613563"/>
              <a:gd name="connsiteX18" fmla="*/ 3283527 w 4391890"/>
              <a:gd name="connsiteY18" fmla="*/ 4294909 h 4613563"/>
              <a:gd name="connsiteX19" fmla="*/ 3629890 w 4391890"/>
              <a:gd name="connsiteY19" fmla="*/ 3948545 h 4613563"/>
              <a:gd name="connsiteX20" fmla="*/ 3726872 w 4391890"/>
              <a:gd name="connsiteY20" fmla="*/ 3823854 h 4613563"/>
              <a:gd name="connsiteX21" fmla="*/ 3865418 w 4391890"/>
              <a:gd name="connsiteY21" fmla="*/ 3588327 h 4613563"/>
              <a:gd name="connsiteX22" fmla="*/ 3920836 w 4391890"/>
              <a:gd name="connsiteY22" fmla="*/ 3435927 h 4613563"/>
              <a:gd name="connsiteX23" fmla="*/ 4114800 w 4391890"/>
              <a:gd name="connsiteY23" fmla="*/ 2964872 h 4613563"/>
              <a:gd name="connsiteX24" fmla="*/ 4336472 w 4391890"/>
              <a:gd name="connsiteY24" fmla="*/ 2161309 h 4613563"/>
              <a:gd name="connsiteX25" fmla="*/ 4350327 w 4391890"/>
              <a:gd name="connsiteY25" fmla="*/ 1939636 h 4613563"/>
              <a:gd name="connsiteX26" fmla="*/ 4378036 w 4391890"/>
              <a:gd name="connsiteY26" fmla="*/ 1648690 h 4613563"/>
              <a:gd name="connsiteX27" fmla="*/ 4391890 w 4391890"/>
              <a:gd name="connsiteY27" fmla="*/ 1316181 h 4613563"/>
              <a:gd name="connsiteX28" fmla="*/ 4294909 w 4391890"/>
              <a:gd name="connsiteY28" fmla="*/ 374072 h 4613563"/>
              <a:gd name="connsiteX29" fmla="*/ 4225636 w 4391890"/>
              <a:gd name="connsiteY29" fmla="*/ 193963 h 4613563"/>
              <a:gd name="connsiteX30" fmla="*/ 4073236 w 4391890"/>
              <a:gd name="connsiteY30" fmla="*/ 83127 h 4613563"/>
              <a:gd name="connsiteX31" fmla="*/ 3837709 w 4391890"/>
              <a:gd name="connsiteY31" fmla="*/ 0 h 4613563"/>
              <a:gd name="connsiteX32" fmla="*/ 3616036 w 4391890"/>
              <a:gd name="connsiteY32" fmla="*/ 27709 h 4613563"/>
              <a:gd name="connsiteX33" fmla="*/ 3546763 w 4391890"/>
              <a:gd name="connsiteY33" fmla="*/ 55418 h 4613563"/>
              <a:gd name="connsiteX34" fmla="*/ 3519054 w 4391890"/>
              <a:gd name="connsiteY34" fmla="*/ 110836 h 4613563"/>
              <a:gd name="connsiteX35" fmla="*/ 3463636 w 4391890"/>
              <a:gd name="connsiteY35" fmla="*/ 193963 h 4613563"/>
              <a:gd name="connsiteX36" fmla="*/ 3422072 w 4391890"/>
              <a:gd name="connsiteY36" fmla="*/ 235527 h 4613563"/>
              <a:gd name="connsiteX37" fmla="*/ 3269672 w 4391890"/>
              <a:gd name="connsiteY37" fmla="*/ 484909 h 4613563"/>
              <a:gd name="connsiteX38" fmla="*/ 3241963 w 4391890"/>
              <a:gd name="connsiteY38" fmla="*/ 540327 h 4613563"/>
              <a:gd name="connsiteX39" fmla="*/ 3200400 w 4391890"/>
              <a:gd name="connsiteY39" fmla="*/ 706581 h 4613563"/>
              <a:gd name="connsiteX40" fmla="*/ 3144981 w 4391890"/>
              <a:gd name="connsiteY40" fmla="*/ 831272 h 4613563"/>
              <a:gd name="connsiteX41" fmla="*/ 3172690 w 4391890"/>
              <a:gd name="connsiteY41" fmla="*/ 1094509 h 4613563"/>
              <a:gd name="connsiteX42" fmla="*/ 3186545 w 4391890"/>
              <a:gd name="connsiteY42" fmla="*/ 1163781 h 461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91890" h="4613563">
                <a:moveTo>
                  <a:pt x="0" y="2632363"/>
                </a:moveTo>
                <a:cubicBezTo>
                  <a:pt x="114390" y="2718157"/>
                  <a:pt x="70127" y="2675352"/>
                  <a:pt x="193963" y="2881745"/>
                </a:cubicBezTo>
                <a:cubicBezTo>
                  <a:pt x="309567" y="3074418"/>
                  <a:pt x="168964" y="2831746"/>
                  <a:pt x="263236" y="3020290"/>
                </a:cubicBezTo>
                <a:cubicBezTo>
                  <a:pt x="270683" y="3035183"/>
                  <a:pt x="283498" y="3046961"/>
                  <a:pt x="290945" y="3061854"/>
                </a:cubicBezTo>
                <a:cubicBezTo>
                  <a:pt x="326381" y="3132725"/>
                  <a:pt x="350519" y="3208158"/>
                  <a:pt x="374072" y="3283527"/>
                </a:cubicBezTo>
                <a:cubicBezTo>
                  <a:pt x="384100" y="3315618"/>
                  <a:pt x="395490" y="3347482"/>
                  <a:pt x="401781" y="3380509"/>
                </a:cubicBezTo>
                <a:cubicBezTo>
                  <a:pt x="433479" y="3546923"/>
                  <a:pt x="423510" y="3553710"/>
                  <a:pt x="443345" y="3699163"/>
                </a:cubicBezTo>
                <a:cubicBezTo>
                  <a:pt x="451552" y="3759349"/>
                  <a:pt x="456322" y="3820343"/>
                  <a:pt x="471054" y="3879272"/>
                </a:cubicBezTo>
                <a:cubicBezTo>
                  <a:pt x="542853" y="4166469"/>
                  <a:pt x="498736" y="3939237"/>
                  <a:pt x="554181" y="4087090"/>
                </a:cubicBezTo>
                <a:cubicBezTo>
                  <a:pt x="560867" y="4104919"/>
                  <a:pt x="562014" y="4124445"/>
                  <a:pt x="568036" y="4142509"/>
                </a:cubicBezTo>
                <a:cubicBezTo>
                  <a:pt x="588765" y="4204695"/>
                  <a:pt x="607859" y="4241982"/>
                  <a:pt x="651163" y="4294909"/>
                </a:cubicBezTo>
                <a:cubicBezTo>
                  <a:pt x="692379" y="4345284"/>
                  <a:pt x="790218" y="4429006"/>
                  <a:pt x="845127" y="4447309"/>
                </a:cubicBezTo>
                <a:cubicBezTo>
                  <a:pt x="886691" y="4461163"/>
                  <a:pt x="929140" y="4472601"/>
                  <a:pt x="969818" y="4488872"/>
                </a:cubicBezTo>
                <a:cubicBezTo>
                  <a:pt x="1021629" y="4509596"/>
                  <a:pt x="1068834" y="4541898"/>
                  <a:pt x="1122218" y="4558145"/>
                </a:cubicBezTo>
                <a:cubicBezTo>
                  <a:pt x="1136058" y="4562357"/>
                  <a:pt x="1358071" y="4598514"/>
                  <a:pt x="1399309" y="4599709"/>
                </a:cubicBezTo>
                <a:cubicBezTo>
                  <a:pt x="1680938" y="4607872"/>
                  <a:pt x="1962727" y="4608945"/>
                  <a:pt x="2244436" y="4613563"/>
                </a:cubicBezTo>
                <a:cubicBezTo>
                  <a:pt x="2355272" y="4608945"/>
                  <a:pt x="2466563" y="4610747"/>
                  <a:pt x="2576945" y="4599709"/>
                </a:cubicBezTo>
                <a:cubicBezTo>
                  <a:pt x="2705278" y="4586876"/>
                  <a:pt x="2874680" y="4545639"/>
                  <a:pt x="2992581" y="4488872"/>
                </a:cubicBezTo>
                <a:cubicBezTo>
                  <a:pt x="3059645" y="4456582"/>
                  <a:pt x="3216121" y="4353018"/>
                  <a:pt x="3283527" y="4294909"/>
                </a:cubicBezTo>
                <a:cubicBezTo>
                  <a:pt x="3708929" y="3928183"/>
                  <a:pt x="3473976" y="4161154"/>
                  <a:pt x="3629890" y="3948545"/>
                </a:cubicBezTo>
                <a:cubicBezTo>
                  <a:pt x="3661029" y="3906083"/>
                  <a:pt x="3696506" y="3866872"/>
                  <a:pt x="3726872" y="3823854"/>
                </a:cubicBezTo>
                <a:cubicBezTo>
                  <a:pt x="3756413" y="3782004"/>
                  <a:pt x="3845849" y="3631813"/>
                  <a:pt x="3865418" y="3588327"/>
                </a:cubicBezTo>
                <a:cubicBezTo>
                  <a:pt x="3887600" y="3539034"/>
                  <a:pt x="3900441" y="3485986"/>
                  <a:pt x="3920836" y="3435927"/>
                </a:cubicBezTo>
                <a:cubicBezTo>
                  <a:pt x="3998919" y="3244269"/>
                  <a:pt x="4049020" y="3165865"/>
                  <a:pt x="4114800" y="2964872"/>
                </a:cubicBezTo>
                <a:cubicBezTo>
                  <a:pt x="4246938" y="2561118"/>
                  <a:pt x="4253130" y="2511349"/>
                  <a:pt x="4336472" y="2161309"/>
                </a:cubicBezTo>
                <a:cubicBezTo>
                  <a:pt x="4341090" y="2087418"/>
                  <a:pt x="4344344" y="2013429"/>
                  <a:pt x="4350327" y="1939636"/>
                </a:cubicBezTo>
                <a:cubicBezTo>
                  <a:pt x="4358200" y="1842534"/>
                  <a:pt x="4371556" y="1745895"/>
                  <a:pt x="4378036" y="1648690"/>
                </a:cubicBezTo>
                <a:cubicBezTo>
                  <a:pt x="4385415" y="1538003"/>
                  <a:pt x="4387272" y="1427017"/>
                  <a:pt x="4391890" y="1316181"/>
                </a:cubicBezTo>
                <a:cubicBezTo>
                  <a:pt x="4359563" y="1002145"/>
                  <a:pt x="4341174" y="686359"/>
                  <a:pt x="4294909" y="374072"/>
                </a:cubicBezTo>
                <a:cubicBezTo>
                  <a:pt x="4285482" y="310443"/>
                  <a:pt x="4275865" y="234146"/>
                  <a:pt x="4225636" y="193963"/>
                </a:cubicBezTo>
                <a:cubicBezTo>
                  <a:pt x="4183505" y="160258"/>
                  <a:pt x="4121115" y="107066"/>
                  <a:pt x="4073236" y="83127"/>
                </a:cubicBezTo>
                <a:cubicBezTo>
                  <a:pt x="3982698" y="37858"/>
                  <a:pt x="3928965" y="26073"/>
                  <a:pt x="3837709" y="0"/>
                </a:cubicBezTo>
                <a:cubicBezTo>
                  <a:pt x="3763818" y="9236"/>
                  <a:pt x="3689187" y="13776"/>
                  <a:pt x="3616036" y="27709"/>
                </a:cubicBezTo>
                <a:cubicBezTo>
                  <a:pt x="3591605" y="32362"/>
                  <a:pt x="3565646" y="39233"/>
                  <a:pt x="3546763" y="55418"/>
                </a:cubicBezTo>
                <a:cubicBezTo>
                  <a:pt x="3531082" y="68859"/>
                  <a:pt x="3529680" y="93126"/>
                  <a:pt x="3519054" y="110836"/>
                </a:cubicBezTo>
                <a:cubicBezTo>
                  <a:pt x="3501920" y="139392"/>
                  <a:pt x="3484082" y="167676"/>
                  <a:pt x="3463636" y="193963"/>
                </a:cubicBezTo>
                <a:cubicBezTo>
                  <a:pt x="3451607" y="209429"/>
                  <a:pt x="3434101" y="220061"/>
                  <a:pt x="3422072" y="235527"/>
                </a:cubicBezTo>
                <a:cubicBezTo>
                  <a:pt x="3381987" y="287064"/>
                  <a:pt x="3285331" y="453591"/>
                  <a:pt x="3269672" y="484909"/>
                </a:cubicBezTo>
                <a:cubicBezTo>
                  <a:pt x="3260436" y="503382"/>
                  <a:pt x="3248123" y="520614"/>
                  <a:pt x="3241963" y="540327"/>
                </a:cubicBezTo>
                <a:cubicBezTo>
                  <a:pt x="3224925" y="594850"/>
                  <a:pt x="3221616" y="653543"/>
                  <a:pt x="3200400" y="706581"/>
                </a:cubicBezTo>
                <a:cubicBezTo>
                  <a:pt x="3165019" y="795030"/>
                  <a:pt x="3183812" y="753610"/>
                  <a:pt x="3144981" y="831272"/>
                </a:cubicBezTo>
                <a:cubicBezTo>
                  <a:pt x="3155382" y="956077"/>
                  <a:pt x="3154593" y="985926"/>
                  <a:pt x="3172690" y="1094509"/>
                </a:cubicBezTo>
                <a:cubicBezTo>
                  <a:pt x="3176561" y="1117737"/>
                  <a:pt x="3186545" y="1163781"/>
                  <a:pt x="3186545" y="11637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Полилиния 18"/>
          <p:cNvSpPr/>
          <p:nvPr/>
        </p:nvSpPr>
        <p:spPr>
          <a:xfrm>
            <a:off x="6762750" y="981075"/>
            <a:ext cx="2082800" cy="3541713"/>
          </a:xfrm>
          <a:custGeom>
            <a:avLst/>
            <a:gdLst>
              <a:gd name="connsiteX0" fmla="*/ 635468 w 2083169"/>
              <a:gd name="connsiteY0" fmla="*/ 1776282 h 3542726"/>
              <a:gd name="connsiteX1" fmla="*/ 663177 w 2083169"/>
              <a:gd name="connsiteY1" fmla="*/ 1873263 h 3542726"/>
              <a:gd name="connsiteX2" fmla="*/ 774014 w 2083169"/>
              <a:gd name="connsiteY2" fmla="*/ 1984100 h 3542726"/>
              <a:gd name="connsiteX3" fmla="*/ 843286 w 2083169"/>
              <a:gd name="connsiteY3" fmla="*/ 2053372 h 3542726"/>
              <a:gd name="connsiteX4" fmla="*/ 940268 w 2083169"/>
              <a:gd name="connsiteY4" fmla="*/ 2108791 h 3542726"/>
              <a:gd name="connsiteX5" fmla="*/ 1051105 w 2083169"/>
              <a:gd name="connsiteY5" fmla="*/ 2164209 h 3542726"/>
              <a:gd name="connsiteX6" fmla="*/ 1092668 w 2083169"/>
              <a:gd name="connsiteY6" fmla="*/ 2178063 h 3542726"/>
              <a:gd name="connsiteX7" fmla="*/ 1203505 w 2083169"/>
              <a:gd name="connsiteY7" fmla="*/ 2219627 h 3542726"/>
              <a:gd name="connsiteX8" fmla="*/ 1591432 w 2083169"/>
              <a:gd name="connsiteY8" fmla="*/ 2205772 h 3542726"/>
              <a:gd name="connsiteX9" fmla="*/ 1716123 w 2083169"/>
              <a:gd name="connsiteY9" fmla="*/ 2164209 h 3542726"/>
              <a:gd name="connsiteX10" fmla="*/ 1757686 w 2083169"/>
              <a:gd name="connsiteY10" fmla="*/ 2136500 h 3542726"/>
              <a:gd name="connsiteX11" fmla="*/ 1813105 w 2083169"/>
              <a:gd name="connsiteY11" fmla="*/ 2108791 h 3542726"/>
              <a:gd name="connsiteX12" fmla="*/ 1896232 w 2083169"/>
              <a:gd name="connsiteY12" fmla="*/ 2067227 h 3542726"/>
              <a:gd name="connsiteX13" fmla="*/ 2034777 w 2083169"/>
              <a:gd name="connsiteY13" fmla="*/ 1900972 h 3542726"/>
              <a:gd name="connsiteX14" fmla="*/ 2062486 w 2083169"/>
              <a:gd name="connsiteY14" fmla="*/ 1734718 h 3542726"/>
              <a:gd name="connsiteX15" fmla="*/ 2062486 w 2083169"/>
              <a:gd name="connsiteY15" fmla="*/ 1000427 h 3542726"/>
              <a:gd name="connsiteX16" fmla="*/ 2020923 w 2083169"/>
              <a:gd name="connsiteY16" fmla="*/ 917300 h 3542726"/>
              <a:gd name="connsiteX17" fmla="*/ 2007068 w 2083169"/>
              <a:gd name="connsiteY17" fmla="*/ 861882 h 3542726"/>
              <a:gd name="connsiteX18" fmla="*/ 1882377 w 2083169"/>
              <a:gd name="connsiteY18" fmla="*/ 584791 h 3542726"/>
              <a:gd name="connsiteX19" fmla="*/ 1840814 w 2083169"/>
              <a:gd name="connsiteY19" fmla="*/ 515518 h 3542726"/>
              <a:gd name="connsiteX20" fmla="*/ 1716123 w 2083169"/>
              <a:gd name="connsiteY20" fmla="*/ 293845 h 3542726"/>
              <a:gd name="connsiteX21" fmla="*/ 1577577 w 2083169"/>
              <a:gd name="connsiteY21" fmla="*/ 196863 h 3542726"/>
              <a:gd name="connsiteX22" fmla="*/ 1494450 w 2083169"/>
              <a:gd name="connsiteY22" fmla="*/ 127591 h 3542726"/>
              <a:gd name="connsiteX23" fmla="*/ 1217359 w 2083169"/>
              <a:gd name="connsiteY23" fmla="*/ 44463 h 3542726"/>
              <a:gd name="connsiteX24" fmla="*/ 926414 w 2083169"/>
              <a:gd name="connsiteY24" fmla="*/ 2900 h 3542726"/>
              <a:gd name="connsiteX25" fmla="*/ 663177 w 2083169"/>
              <a:gd name="connsiteY25" fmla="*/ 44463 h 3542726"/>
              <a:gd name="connsiteX26" fmla="*/ 580050 w 2083169"/>
              <a:gd name="connsiteY26" fmla="*/ 86027 h 3542726"/>
              <a:gd name="connsiteX27" fmla="*/ 413796 w 2083169"/>
              <a:gd name="connsiteY27" fmla="*/ 196863 h 3542726"/>
              <a:gd name="connsiteX28" fmla="*/ 233686 w 2083169"/>
              <a:gd name="connsiteY28" fmla="*/ 390827 h 3542726"/>
              <a:gd name="connsiteX29" fmla="*/ 178268 w 2083169"/>
              <a:gd name="connsiteY29" fmla="*/ 473954 h 3542726"/>
              <a:gd name="connsiteX30" fmla="*/ 95141 w 2083169"/>
              <a:gd name="connsiteY30" fmla="*/ 612500 h 3542726"/>
              <a:gd name="connsiteX31" fmla="*/ 12014 w 2083169"/>
              <a:gd name="connsiteY31" fmla="*/ 917300 h 3542726"/>
              <a:gd name="connsiteX32" fmla="*/ 25868 w 2083169"/>
              <a:gd name="connsiteY32" fmla="*/ 3272572 h 3542726"/>
              <a:gd name="connsiteX33" fmla="*/ 95141 w 2083169"/>
              <a:gd name="connsiteY33" fmla="*/ 3438827 h 3542726"/>
              <a:gd name="connsiteX34" fmla="*/ 122850 w 2083169"/>
              <a:gd name="connsiteY34" fmla="*/ 3480391 h 3542726"/>
              <a:gd name="connsiteX35" fmla="*/ 372232 w 2083169"/>
              <a:gd name="connsiteY35" fmla="*/ 3521954 h 354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83169" h="3542726">
                <a:moveTo>
                  <a:pt x="635468" y="1776282"/>
                </a:moveTo>
                <a:cubicBezTo>
                  <a:pt x="644704" y="1808609"/>
                  <a:pt x="649265" y="1842656"/>
                  <a:pt x="663177" y="1873263"/>
                </a:cubicBezTo>
                <a:cubicBezTo>
                  <a:pt x="688191" y="1928293"/>
                  <a:pt x="730625" y="1945050"/>
                  <a:pt x="774014" y="1984100"/>
                </a:cubicBezTo>
                <a:cubicBezTo>
                  <a:pt x="798286" y="2005945"/>
                  <a:pt x="817162" y="2033779"/>
                  <a:pt x="843286" y="2053372"/>
                </a:cubicBezTo>
                <a:cubicBezTo>
                  <a:pt x="873072" y="2075712"/>
                  <a:pt x="907415" y="2091269"/>
                  <a:pt x="940268" y="2108791"/>
                </a:cubicBezTo>
                <a:cubicBezTo>
                  <a:pt x="976715" y="2128229"/>
                  <a:pt x="1011918" y="2151147"/>
                  <a:pt x="1051105" y="2164209"/>
                </a:cubicBezTo>
                <a:cubicBezTo>
                  <a:pt x="1064959" y="2168827"/>
                  <a:pt x="1079245" y="2172310"/>
                  <a:pt x="1092668" y="2178063"/>
                </a:cubicBezTo>
                <a:cubicBezTo>
                  <a:pt x="1194099" y="2221533"/>
                  <a:pt x="1101329" y="2194083"/>
                  <a:pt x="1203505" y="2219627"/>
                </a:cubicBezTo>
                <a:cubicBezTo>
                  <a:pt x="1332814" y="2215009"/>
                  <a:pt x="1462278" y="2213600"/>
                  <a:pt x="1591432" y="2205772"/>
                </a:cubicBezTo>
                <a:cubicBezTo>
                  <a:pt x="1644335" y="2202566"/>
                  <a:pt x="1671762" y="2189558"/>
                  <a:pt x="1716123" y="2164209"/>
                </a:cubicBezTo>
                <a:cubicBezTo>
                  <a:pt x="1730580" y="2155948"/>
                  <a:pt x="1743229" y="2144761"/>
                  <a:pt x="1757686" y="2136500"/>
                </a:cubicBezTo>
                <a:cubicBezTo>
                  <a:pt x="1775618" y="2126253"/>
                  <a:pt x="1795173" y="2119038"/>
                  <a:pt x="1813105" y="2108791"/>
                </a:cubicBezTo>
                <a:cubicBezTo>
                  <a:pt x="1888309" y="2065818"/>
                  <a:pt x="1820024" y="2092630"/>
                  <a:pt x="1896232" y="2067227"/>
                </a:cubicBezTo>
                <a:cubicBezTo>
                  <a:pt x="2012255" y="1951204"/>
                  <a:pt x="1969693" y="2009448"/>
                  <a:pt x="2034777" y="1900972"/>
                </a:cubicBezTo>
                <a:cubicBezTo>
                  <a:pt x="2044013" y="1845554"/>
                  <a:pt x="2057074" y="1790639"/>
                  <a:pt x="2062486" y="1734718"/>
                </a:cubicBezTo>
                <a:cubicBezTo>
                  <a:pt x="2083169" y="1520994"/>
                  <a:pt x="2081478" y="1190347"/>
                  <a:pt x="2062486" y="1000427"/>
                </a:cubicBezTo>
                <a:cubicBezTo>
                  <a:pt x="2059403" y="969601"/>
                  <a:pt x="2032429" y="946064"/>
                  <a:pt x="2020923" y="917300"/>
                </a:cubicBezTo>
                <a:cubicBezTo>
                  <a:pt x="2013851" y="899621"/>
                  <a:pt x="2013969" y="879629"/>
                  <a:pt x="2007068" y="861882"/>
                </a:cubicBezTo>
                <a:cubicBezTo>
                  <a:pt x="1979921" y="792075"/>
                  <a:pt x="1925370" y="663612"/>
                  <a:pt x="1882377" y="584791"/>
                </a:cubicBezTo>
                <a:cubicBezTo>
                  <a:pt x="1869482" y="561151"/>
                  <a:pt x="1853413" y="539317"/>
                  <a:pt x="1840814" y="515518"/>
                </a:cubicBezTo>
                <a:cubicBezTo>
                  <a:pt x="1836118" y="506648"/>
                  <a:pt x="1761783" y="332481"/>
                  <a:pt x="1716123" y="293845"/>
                </a:cubicBezTo>
                <a:cubicBezTo>
                  <a:pt x="1673089" y="257432"/>
                  <a:pt x="1620884" y="232951"/>
                  <a:pt x="1577577" y="196863"/>
                </a:cubicBezTo>
                <a:cubicBezTo>
                  <a:pt x="1549868" y="173772"/>
                  <a:pt x="1525980" y="145108"/>
                  <a:pt x="1494450" y="127591"/>
                </a:cubicBezTo>
                <a:cubicBezTo>
                  <a:pt x="1345595" y="44894"/>
                  <a:pt x="1355663" y="65209"/>
                  <a:pt x="1217359" y="44463"/>
                </a:cubicBezTo>
                <a:cubicBezTo>
                  <a:pt x="920944" y="0"/>
                  <a:pt x="1173125" y="30311"/>
                  <a:pt x="926414" y="2900"/>
                </a:cubicBezTo>
                <a:cubicBezTo>
                  <a:pt x="822510" y="12345"/>
                  <a:pt x="758979" y="10248"/>
                  <a:pt x="663177" y="44463"/>
                </a:cubicBezTo>
                <a:cubicBezTo>
                  <a:pt x="634002" y="54883"/>
                  <a:pt x="606948" y="70657"/>
                  <a:pt x="580050" y="86027"/>
                </a:cubicBezTo>
                <a:cubicBezTo>
                  <a:pt x="546164" y="105390"/>
                  <a:pt x="452907" y="162098"/>
                  <a:pt x="413796" y="196863"/>
                </a:cubicBezTo>
                <a:cubicBezTo>
                  <a:pt x="365556" y="239743"/>
                  <a:pt x="263437" y="353638"/>
                  <a:pt x="233686" y="390827"/>
                </a:cubicBezTo>
                <a:cubicBezTo>
                  <a:pt x="212882" y="416832"/>
                  <a:pt x="197365" y="446672"/>
                  <a:pt x="178268" y="473954"/>
                </a:cubicBezTo>
                <a:cubicBezTo>
                  <a:pt x="132443" y="539418"/>
                  <a:pt x="127811" y="528492"/>
                  <a:pt x="95141" y="612500"/>
                </a:cubicBezTo>
                <a:cubicBezTo>
                  <a:pt x="37238" y="761395"/>
                  <a:pt x="41176" y="771491"/>
                  <a:pt x="12014" y="917300"/>
                </a:cubicBezTo>
                <a:cubicBezTo>
                  <a:pt x="16632" y="1702391"/>
                  <a:pt x="0" y="2487894"/>
                  <a:pt x="25868" y="3272572"/>
                </a:cubicBezTo>
                <a:cubicBezTo>
                  <a:pt x="27846" y="3332576"/>
                  <a:pt x="69752" y="3384423"/>
                  <a:pt x="95141" y="3438827"/>
                </a:cubicBezTo>
                <a:cubicBezTo>
                  <a:pt x="102183" y="3453916"/>
                  <a:pt x="111076" y="3468617"/>
                  <a:pt x="122850" y="3480391"/>
                </a:cubicBezTo>
                <a:cubicBezTo>
                  <a:pt x="185185" y="3542726"/>
                  <a:pt x="299396" y="3521954"/>
                  <a:pt x="372232" y="352195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Полилиния 20"/>
          <p:cNvSpPr/>
          <p:nvPr/>
        </p:nvSpPr>
        <p:spPr>
          <a:xfrm>
            <a:off x="887413" y="1497013"/>
            <a:ext cx="2978150" cy="3405187"/>
          </a:xfrm>
          <a:custGeom>
            <a:avLst/>
            <a:gdLst>
              <a:gd name="connsiteX0" fmla="*/ 0 w 2978727"/>
              <a:gd name="connsiteY0" fmla="*/ 2576945 h 3405714"/>
              <a:gd name="connsiteX1" fmla="*/ 41564 w 2978727"/>
              <a:gd name="connsiteY1" fmla="*/ 2604654 h 3405714"/>
              <a:gd name="connsiteX2" fmla="*/ 55418 w 2978727"/>
              <a:gd name="connsiteY2" fmla="*/ 2660073 h 3405714"/>
              <a:gd name="connsiteX3" fmla="*/ 83127 w 2978727"/>
              <a:gd name="connsiteY3" fmla="*/ 2729345 h 3405714"/>
              <a:gd name="connsiteX4" fmla="*/ 110836 w 2978727"/>
              <a:gd name="connsiteY4" fmla="*/ 2784764 h 3405714"/>
              <a:gd name="connsiteX5" fmla="*/ 138545 w 2978727"/>
              <a:gd name="connsiteY5" fmla="*/ 2826327 h 3405714"/>
              <a:gd name="connsiteX6" fmla="*/ 152400 w 2978727"/>
              <a:gd name="connsiteY6" fmla="*/ 2867891 h 3405714"/>
              <a:gd name="connsiteX7" fmla="*/ 207818 w 2978727"/>
              <a:gd name="connsiteY7" fmla="*/ 2978727 h 3405714"/>
              <a:gd name="connsiteX8" fmla="*/ 221673 w 2978727"/>
              <a:gd name="connsiteY8" fmla="*/ 3020291 h 3405714"/>
              <a:gd name="connsiteX9" fmla="*/ 263236 w 2978727"/>
              <a:gd name="connsiteY9" fmla="*/ 3075709 h 3405714"/>
              <a:gd name="connsiteX10" fmla="*/ 360218 w 2978727"/>
              <a:gd name="connsiteY10" fmla="*/ 3186545 h 3405714"/>
              <a:gd name="connsiteX11" fmla="*/ 443345 w 2978727"/>
              <a:gd name="connsiteY11" fmla="*/ 3214254 h 3405714"/>
              <a:gd name="connsiteX12" fmla="*/ 595745 w 2978727"/>
              <a:gd name="connsiteY12" fmla="*/ 3200400 h 3405714"/>
              <a:gd name="connsiteX13" fmla="*/ 678873 w 2978727"/>
              <a:gd name="connsiteY13" fmla="*/ 3158836 h 3405714"/>
              <a:gd name="connsiteX14" fmla="*/ 775854 w 2978727"/>
              <a:gd name="connsiteY14" fmla="*/ 3075709 h 3405714"/>
              <a:gd name="connsiteX15" fmla="*/ 803564 w 2978727"/>
              <a:gd name="connsiteY15" fmla="*/ 3034145 h 3405714"/>
              <a:gd name="connsiteX16" fmla="*/ 886691 w 2978727"/>
              <a:gd name="connsiteY16" fmla="*/ 2951018 h 3405714"/>
              <a:gd name="connsiteX17" fmla="*/ 900545 w 2978727"/>
              <a:gd name="connsiteY17" fmla="*/ 2826327 h 3405714"/>
              <a:gd name="connsiteX18" fmla="*/ 942109 w 2978727"/>
              <a:gd name="connsiteY18" fmla="*/ 2770909 h 3405714"/>
              <a:gd name="connsiteX19" fmla="*/ 969818 w 2978727"/>
              <a:gd name="connsiteY19" fmla="*/ 2729345 h 3405714"/>
              <a:gd name="connsiteX20" fmla="*/ 983673 w 2978727"/>
              <a:gd name="connsiteY20" fmla="*/ 2687782 h 3405714"/>
              <a:gd name="connsiteX21" fmla="*/ 1066800 w 2978727"/>
              <a:gd name="connsiteY21" fmla="*/ 2604654 h 3405714"/>
              <a:gd name="connsiteX22" fmla="*/ 1316182 w 2978727"/>
              <a:gd name="connsiteY22" fmla="*/ 2632364 h 3405714"/>
              <a:gd name="connsiteX23" fmla="*/ 1357745 w 2978727"/>
              <a:gd name="connsiteY23" fmla="*/ 2660073 h 3405714"/>
              <a:gd name="connsiteX24" fmla="*/ 1385454 w 2978727"/>
              <a:gd name="connsiteY24" fmla="*/ 2715491 h 3405714"/>
              <a:gd name="connsiteX25" fmla="*/ 1399309 w 2978727"/>
              <a:gd name="connsiteY25" fmla="*/ 3214254 h 3405714"/>
              <a:gd name="connsiteX26" fmla="*/ 1427018 w 2978727"/>
              <a:gd name="connsiteY26" fmla="*/ 3283527 h 3405714"/>
              <a:gd name="connsiteX27" fmla="*/ 1468582 w 2978727"/>
              <a:gd name="connsiteY27" fmla="*/ 3380509 h 3405714"/>
              <a:gd name="connsiteX28" fmla="*/ 1524000 w 2978727"/>
              <a:gd name="connsiteY28" fmla="*/ 3394364 h 3405714"/>
              <a:gd name="connsiteX29" fmla="*/ 1648691 w 2978727"/>
              <a:gd name="connsiteY29" fmla="*/ 3338945 h 3405714"/>
              <a:gd name="connsiteX30" fmla="*/ 1704109 w 2978727"/>
              <a:gd name="connsiteY30" fmla="*/ 3311236 h 3405714"/>
              <a:gd name="connsiteX31" fmla="*/ 1925782 w 2978727"/>
              <a:gd name="connsiteY31" fmla="*/ 3117273 h 3405714"/>
              <a:gd name="connsiteX32" fmla="*/ 2008909 w 2978727"/>
              <a:gd name="connsiteY32" fmla="*/ 3006436 h 3405714"/>
              <a:gd name="connsiteX33" fmla="*/ 2078182 w 2978727"/>
              <a:gd name="connsiteY33" fmla="*/ 2812473 h 3405714"/>
              <a:gd name="connsiteX34" fmla="*/ 2092036 w 2978727"/>
              <a:gd name="connsiteY34" fmla="*/ 2743200 h 3405714"/>
              <a:gd name="connsiteX35" fmla="*/ 2105891 w 2978727"/>
              <a:gd name="connsiteY35" fmla="*/ 2687782 h 3405714"/>
              <a:gd name="connsiteX36" fmla="*/ 2092036 w 2978727"/>
              <a:gd name="connsiteY36" fmla="*/ 1939636 h 3405714"/>
              <a:gd name="connsiteX37" fmla="*/ 2064327 w 2978727"/>
              <a:gd name="connsiteY37" fmla="*/ 1801091 h 3405714"/>
              <a:gd name="connsiteX38" fmla="*/ 1981200 w 2978727"/>
              <a:gd name="connsiteY38" fmla="*/ 1634836 h 3405714"/>
              <a:gd name="connsiteX39" fmla="*/ 1953491 w 2978727"/>
              <a:gd name="connsiteY39" fmla="*/ 1551709 h 3405714"/>
              <a:gd name="connsiteX40" fmla="*/ 1856509 w 2978727"/>
              <a:gd name="connsiteY40" fmla="*/ 1399309 h 3405714"/>
              <a:gd name="connsiteX41" fmla="*/ 1759527 w 2978727"/>
              <a:gd name="connsiteY41" fmla="*/ 1288473 h 3405714"/>
              <a:gd name="connsiteX42" fmla="*/ 1690254 w 2978727"/>
              <a:gd name="connsiteY42" fmla="*/ 1246909 h 3405714"/>
              <a:gd name="connsiteX43" fmla="*/ 1565564 w 2978727"/>
              <a:gd name="connsiteY43" fmla="*/ 1136073 h 3405714"/>
              <a:gd name="connsiteX44" fmla="*/ 1510145 w 2978727"/>
              <a:gd name="connsiteY44" fmla="*/ 1080654 h 3405714"/>
              <a:gd name="connsiteX45" fmla="*/ 1399309 w 2978727"/>
              <a:gd name="connsiteY45" fmla="*/ 1011382 h 3405714"/>
              <a:gd name="connsiteX46" fmla="*/ 1288473 w 2978727"/>
              <a:gd name="connsiteY46" fmla="*/ 886691 h 3405714"/>
              <a:gd name="connsiteX47" fmla="*/ 1233054 w 2978727"/>
              <a:gd name="connsiteY47" fmla="*/ 817418 h 3405714"/>
              <a:gd name="connsiteX48" fmla="*/ 1094509 w 2978727"/>
              <a:gd name="connsiteY48" fmla="*/ 609600 h 3405714"/>
              <a:gd name="connsiteX49" fmla="*/ 1066800 w 2978727"/>
              <a:gd name="connsiteY49" fmla="*/ 526473 h 3405714"/>
              <a:gd name="connsiteX50" fmla="*/ 1011382 w 2978727"/>
              <a:gd name="connsiteY50" fmla="*/ 387927 h 3405714"/>
              <a:gd name="connsiteX51" fmla="*/ 1066800 w 2978727"/>
              <a:gd name="connsiteY51" fmla="*/ 152400 h 3405714"/>
              <a:gd name="connsiteX52" fmla="*/ 1108364 w 2978727"/>
              <a:gd name="connsiteY52" fmla="*/ 124691 h 3405714"/>
              <a:gd name="connsiteX53" fmla="*/ 1246909 w 2978727"/>
              <a:gd name="connsiteY53" fmla="*/ 69273 h 3405714"/>
              <a:gd name="connsiteX54" fmla="*/ 1288473 w 2978727"/>
              <a:gd name="connsiteY54" fmla="*/ 27709 h 3405714"/>
              <a:gd name="connsiteX55" fmla="*/ 1371600 w 2978727"/>
              <a:gd name="connsiteY55" fmla="*/ 13854 h 3405714"/>
              <a:gd name="connsiteX56" fmla="*/ 1510145 w 2978727"/>
              <a:gd name="connsiteY56" fmla="*/ 0 h 3405714"/>
              <a:gd name="connsiteX57" fmla="*/ 1870364 w 2978727"/>
              <a:gd name="connsiteY57" fmla="*/ 13854 h 3405714"/>
              <a:gd name="connsiteX58" fmla="*/ 1981200 w 2978727"/>
              <a:gd name="connsiteY58" fmla="*/ 27709 h 3405714"/>
              <a:gd name="connsiteX59" fmla="*/ 2050473 w 2978727"/>
              <a:gd name="connsiteY59" fmla="*/ 55418 h 3405714"/>
              <a:gd name="connsiteX60" fmla="*/ 2119745 w 2978727"/>
              <a:gd name="connsiteY60" fmla="*/ 69273 h 3405714"/>
              <a:gd name="connsiteX61" fmla="*/ 2244436 w 2978727"/>
              <a:gd name="connsiteY61" fmla="*/ 110836 h 3405714"/>
              <a:gd name="connsiteX62" fmla="*/ 2299854 w 2978727"/>
              <a:gd name="connsiteY62" fmla="*/ 138545 h 3405714"/>
              <a:gd name="connsiteX63" fmla="*/ 2382982 w 2978727"/>
              <a:gd name="connsiteY63" fmla="*/ 166254 h 3405714"/>
              <a:gd name="connsiteX64" fmla="*/ 2535382 w 2978727"/>
              <a:gd name="connsiteY64" fmla="*/ 304800 h 3405714"/>
              <a:gd name="connsiteX65" fmla="*/ 2590800 w 2978727"/>
              <a:gd name="connsiteY65" fmla="*/ 374073 h 3405714"/>
              <a:gd name="connsiteX66" fmla="*/ 2646218 w 2978727"/>
              <a:gd name="connsiteY66" fmla="*/ 429491 h 3405714"/>
              <a:gd name="connsiteX67" fmla="*/ 2729345 w 2978727"/>
              <a:gd name="connsiteY67" fmla="*/ 595745 h 3405714"/>
              <a:gd name="connsiteX68" fmla="*/ 2770909 w 2978727"/>
              <a:gd name="connsiteY68" fmla="*/ 678873 h 3405714"/>
              <a:gd name="connsiteX69" fmla="*/ 2812473 w 2978727"/>
              <a:gd name="connsiteY69" fmla="*/ 748145 h 3405714"/>
              <a:gd name="connsiteX70" fmla="*/ 2826327 w 2978727"/>
              <a:gd name="connsiteY70" fmla="*/ 789709 h 3405714"/>
              <a:gd name="connsiteX71" fmla="*/ 2854036 w 2978727"/>
              <a:gd name="connsiteY71" fmla="*/ 831273 h 3405714"/>
              <a:gd name="connsiteX72" fmla="*/ 2923309 w 2978727"/>
              <a:gd name="connsiteY72" fmla="*/ 955964 h 3405714"/>
              <a:gd name="connsiteX73" fmla="*/ 2978727 w 2978727"/>
              <a:gd name="connsiteY73" fmla="*/ 983673 h 34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78727" h="3405714">
                <a:moveTo>
                  <a:pt x="0" y="2576945"/>
                </a:moveTo>
                <a:cubicBezTo>
                  <a:pt x="13855" y="2586181"/>
                  <a:pt x="32328" y="2590799"/>
                  <a:pt x="41564" y="2604654"/>
                </a:cubicBezTo>
                <a:cubicBezTo>
                  <a:pt x="52126" y="2620498"/>
                  <a:pt x="49397" y="2642009"/>
                  <a:pt x="55418" y="2660073"/>
                </a:cubicBezTo>
                <a:cubicBezTo>
                  <a:pt x="63282" y="2683666"/>
                  <a:pt x="73027" y="2706619"/>
                  <a:pt x="83127" y="2729345"/>
                </a:cubicBezTo>
                <a:cubicBezTo>
                  <a:pt x="91515" y="2748218"/>
                  <a:pt x="100589" y="2766832"/>
                  <a:pt x="110836" y="2784764"/>
                </a:cubicBezTo>
                <a:cubicBezTo>
                  <a:pt x="119097" y="2799221"/>
                  <a:pt x="131098" y="2811434"/>
                  <a:pt x="138545" y="2826327"/>
                </a:cubicBezTo>
                <a:cubicBezTo>
                  <a:pt x="145076" y="2839389"/>
                  <a:pt x="146357" y="2854596"/>
                  <a:pt x="152400" y="2867891"/>
                </a:cubicBezTo>
                <a:cubicBezTo>
                  <a:pt x="169493" y="2905495"/>
                  <a:pt x="194756" y="2939541"/>
                  <a:pt x="207818" y="2978727"/>
                </a:cubicBezTo>
                <a:cubicBezTo>
                  <a:pt x="212436" y="2992582"/>
                  <a:pt x="214427" y="3007611"/>
                  <a:pt x="221673" y="3020291"/>
                </a:cubicBezTo>
                <a:cubicBezTo>
                  <a:pt x="233129" y="3040339"/>
                  <a:pt x="249994" y="3056792"/>
                  <a:pt x="263236" y="3075709"/>
                </a:cubicBezTo>
                <a:cubicBezTo>
                  <a:pt x="301299" y="3130085"/>
                  <a:pt x="304241" y="3161666"/>
                  <a:pt x="360218" y="3186545"/>
                </a:cubicBezTo>
                <a:cubicBezTo>
                  <a:pt x="386908" y="3198407"/>
                  <a:pt x="443345" y="3214254"/>
                  <a:pt x="443345" y="3214254"/>
                </a:cubicBezTo>
                <a:cubicBezTo>
                  <a:pt x="494145" y="3209636"/>
                  <a:pt x="545248" y="3207614"/>
                  <a:pt x="595745" y="3200400"/>
                </a:cubicBezTo>
                <a:cubicBezTo>
                  <a:pt x="630058" y="3195498"/>
                  <a:pt x="651435" y="3178434"/>
                  <a:pt x="678873" y="3158836"/>
                </a:cubicBezTo>
                <a:cubicBezTo>
                  <a:pt x="716650" y="3131853"/>
                  <a:pt x="746233" y="3111254"/>
                  <a:pt x="775854" y="3075709"/>
                </a:cubicBezTo>
                <a:cubicBezTo>
                  <a:pt x="786514" y="3062917"/>
                  <a:pt x="792501" y="3046590"/>
                  <a:pt x="803564" y="3034145"/>
                </a:cubicBezTo>
                <a:cubicBezTo>
                  <a:pt x="829598" y="3004857"/>
                  <a:pt x="886691" y="2951018"/>
                  <a:pt x="886691" y="2951018"/>
                </a:cubicBezTo>
                <a:cubicBezTo>
                  <a:pt x="891309" y="2909454"/>
                  <a:pt x="888247" y="2866297"/>
                  <a:pt x="900545" y="2826327"/>
                </a:cubicBezTo>
                <a:cubicBezTo>
                  <a:pt x="907336" y="2804257"/>
                  <a:pt x="928688" y="2789699"/>
                  <a:pt x="942109" y="2770909"/>
                </a:cubicBezTo>
                <a:cubicBezTo>
                  <a:pt x="951787" y="2757359"/>
                  <a:pt x="962371" y="2744238"/>
                  <a:pt x="969818" y="2729345"/>
                </a:cubicBezTo>
                <a:cubicBezTo>
                  <a:pt x="976349" y="2716283"/>
                  <a:pt x="974707" y="2699310"/>
                  <a:pt x="983673" y="2687782"/>
                </a:cubicBezTo>
                <a:cubicBezTo>
                  <a:pt x="1007731" y="2656850"/>
                  <a:pt x="1066800" y="2604654"/>
                  <a:pt x="1066800" y="2604654"/>
                </a:cubicBezTo>
                <a:cubicBezTo>
                  <a:pt x="1092771" y="2606385"/>
                  <a:pt x="1250072" y="2599309"/>
                  <a:pt x="1316182" y="2632364"/>
                </a:cubicBezTo>
                <a:cubicBezTo>
                  <a:pt x="1331075" y="2639811"/>
                  <a:pt x="1343891" y="2650837"/>
                  <a:pt x="1357745" y="2660073"/>
                </a:cubicBezTo>
                <a:cubicBezTo>
                  <a:pt x="1366981" y="2678546"/>
                  <a:pt x="1383909" y="2694896"/>
                  <a:pt x="1385454" y="2715491"/>
                </a:cubicBezTo>
                <a:cubicBezTo>
                  <a:pt x="1397893" y="2881344"/>
                  <a:pt x="1387172" y="3048379"/>
                  <a:pt x="1399309" y="3214254"/>
                </a:cubicBezTo>
                <a:cubicBezTo>
                  <a:pt x="1401124" y="3239057"/>
                  <a:pt x="1418286" y="3260241"/>
                  <a:pt x="1427018" y="3283527"/>
                </a:cubicBezTo>
                <a:cubicBezTo>
                  <a:pt x="1435703" y="3306686"/>
                  <a:pt x="1450890" y="3365766"/>
                  <a:pt x="1468582" y="3380509"/>
                </a:cubicBezTo>
                <a:cubicBezTo>
                  <a:pt x="1483210" y="3392699"/>
                  <a:pt x="1505527" y="3389746"/>
                  <a:pt x="1524000" y="3394364"/>
                </a:cubicBezTo>
                <a:cubicBezTo>
                  <a:pt x="1672403" y="3369629"/>
                  <a:pt x="1555214" y="3405714"/>
                  <a:pt x="1648691" y="3338945"/>
                </a:cubicBezTo>
                <a:cubicBezTo>
                  <a:pt x="1665497" y="3326941"/>
                  <a:pt x="1687303" y="3323240"/>
                  <a:pt x="1704109" y="3311236"/>
                </a:cubicBezTo>
                <a:cubicBezTo>
                  <a:pt x="1758184" y="3272611"/>
                  <a:pt x="1877079" y="3178152"/>
                  <a:pt x="1925782" y="3117273"/>
                </a:cubicBezTo>
                <a:cubicBezTo>
                  <a:pt x="1939378" y="3100278"/>
                  <a:pt x="1994204" y="3035845"/>
                  <a:pt x="2008909" y="3006436"/>
                </a:cubicBezTo>
                <a:cubicBezTo>
                  <a:pt x="2044808" y="2934638"/>
                  <a:pt x="2058886" y="2889659"/>
                  <a:pt x="2078182" y="2812473"/>
                </a:cubicBezTo>
                <a:cubicBezTo>
                  <a:pt x="2083893" y="2789628"/>
                  <a:pt x="2086928" y="2766188"/>
                  <a:pt x="2092036" y="2743200"/>
                </a:cubicBezTo>
                <a:cubicBezTo>
                  <a:pt x="2096167" y="2724612"/>
                  <a:pt x="2101273" y="2706255"/>
                  <a:pt x="2105891" y="2687782"/>
                </a:cubicBezTo>
                <a:cubicBezTo>
                  <a:pt x="2101273" y="2438400"/>
                  <a:pt x="2100346" y="2188922"/>
                  <a:pt x="2092036" y="1939636"/>
                </a:cubicBezTo>
                <a:cubicBezTo>
                  <a:pt x="2091646" y="1927923"/>
                  <a:pt x="2073747" y="1822623"/>
                  <a:pt x="2064327" y="1801091"/>
                </a:cubicBezTo>
                <a:cubicBezTo>
                  <a:pt x="2039492" y="1744326"/>
                  <a:pt x="2000793" y="1693616"/>
                  <a:pt x="1981200" y="1634836"/>
                </a:cubicBezTo>
                <a:cubicBezTo>
                  <a:pt x="1971964" y="1607127"/>
                  <a:pt x="1965577" y="1578299"/>
                  <a:pt x="1953491" y="1551709"/>
                </a:cubicBezTo>
                <a:cubicBezTo>
                  <a:pt x="1941856" y="1526112"/>
                  <a:pt x="1868662" y="1415513"/>
                  <a:pt x="1856509" y="1399309"/>
                </a:cubicBezTo>
                <a:cubicBezTo>
                  <a:pt x="1824637" y="1356814"/>
                  <a:pt x="1802574" y="1321954"/>
                  <a:pt x="1759527" y="1288473"/>
                </a:cubicBezTo>
                <a:cubicBezTo>
                  <a:pt x="1738271" y="1271940"/>
                  <a:pt x="1713345" y="1260764"/>
                  <a:pt x="1690254" y="1246909"/>
                </a:cubicBezTo>
                <a:cubicBezTo>
                  <a:pt x="1610970" y="1141196"/>
                  <a:pt x="1693488" y="1238412"/>
                  <a:pt x="1565564" y="1136073"/>
                </a:cubicBezTo>
                <a:cubicBezTo>
                  <a:pt x="1545164" y="1119753"/>
                  <a:pt x="1529980" y="1097656"/>
                  <a:pt x="1510145" y="1080654"/>
                </a:cubicBezTo>
                <a:cubicBezTo>
                  <a:pt x="1469576" y="1045881"/>
                  <a:pt x="1445017" y="1048779"/>
                  <a:pt x="1399309" y="1011382"/>
                </a:cubicBezTo>
                <a:cubicBezTo>
                  <a:pt x="1300257" y="930339"/>
                  <a:pt x="1339683" y="954970"/>
                  <a:pt x="1288473" y="886691"/>
                </a:cubicBezTo>
                <a:cubicBezTo>
                  <a:pt x="1270730" y="863034"/>
                  <a:pt x="1249807" y="841786"/>
                  <a:pt x="1233054" y="817418"/>
                </a:cubicBezTo>
                <a:cubicBezTo>
                  <a:pt x="1018210" y="504917"/>
                  <a:pt x="1212646" y="767114"/>
                  <a:pt x="1094509" y="609600"/>
                </a:cubicBezTo>
                <a:cubicBezTo>
                  <a:pt x="1085273" y="581891"/>
                  <a:pt x="1078034" y="553434"/>
                  <a:pt x="1066800" y="526473"/>
                </a:cubicBezTo>
                <a:cubicBezTo>
                  <a:pt x="1004202" y="376238"/>
                  <a:pt x="1040444" y="504178"/>
                  <a:pt x="1011382" y="387927"/>
                </a:cubicBezTo>
                <a:cubicBezTo>
                  <a:pt x="1021380" y="257954"/>
                  <a:pt x="991266" y="227934"/>
                  <a:pt x="1066800" y="152400"/>
                </a:cubicBezTo>
                <a:cubicBezTo>
                  <a:pt x="1078574" y="140626"/>
                  <a:pt x="1093245" y="131669"/>
                  <a:pt x="1108364" y="124691"/>
                </a:cubicBezTo>
                <a:cubicBezTo>
                  <a:pt x="1153525" y="103847"/>
                  <a:pt x="1246909" y="69273"/>
                  <a:pt x="1246909" y="69273"/>
                </a:cubicBezTo>
                <a:cubicBezTo>
                  <a:pt x="1260764" y="55418"/>
                  <a:pt x="1270568" y="35667"/>
                  <a:pt x="1288473" y="27709"/>
                </a:cubicBezTo>
                <a:cubicBezTo>
                  <a:pt x="1314143" y="16300"/>
                  <a:pt x="1343726" y="17338"/>
                  <a:pt x="1371600" y="13854"/>
                </a:cubicBezTo>
                <a:cubicBezTo>
                  <a:pt x="1417654" y="8097"/>
                  <a:pt x="1463963" y="4618"/>
                  <a:pt x="1510145" y="0"/>
                </a:cubicBezTo>
                <a:cubicBezTo>
                  <a:pt x="1630218" y="4618"/>
                  <a:pt x="1750410" y="6798"/>
                  <a:pt x="1870364" y="13854"/>
                </a:cubicBezTo>
                <a:cubicBezTo>
                  <a:pt x="1907533" y="16040"/>
                  <a:pt x="1944921" y="19337"/>
                  <a:pt x="1981200" y="27709"/>
                </a:cubicBezTo>
                <a:cubicBezTo>
                  <a:pt x="2005433" y="33301"/>
                  <a:pt x="2026652" y="48272"/>
                  <a:pt x="2050473" y="55418"/>
                </a:cubicBezTo>
                <a:cubicBezTo>
                  <a:pt x="2073028" y="62185"/>
                  <a:pt x="2096758" y="64165"/>
                  <a:pt x="2119745" y="69273"/>
                </a:cubicBezTo>
                <a:cubicBezTo>
                  <a:pt x="2176038" y="81782"/>
                  <a:pt x="2187855" y="85689"/>
                  <a:pt x="2244436" y="110836"/>
                </a:cubicBezTo>
                <a:cubicBezTo>
                  <a:pt x="2263309" y="119224"/>
                  <a:pt x="2280678" y="130875"/>
                  <a:pt x="2299854" y="138545"/>
                </a:cubicBezTo>
                <a:cubicBezTo>
                  <a:pt x="2326973" y="149393"/>
                  <a:pt x="2382982" y="166254"/>
                  <a:pt x="2382982" y="166254"/>
                </a:cubicBezTo>
                <a:cubicBezTo>
                  <a:pt x="2451270" y="211781"/>
                  <a:pt x="2465324" y="217227"/>
                  <a:pt x="2535382" y="304800"/>
                </a:cubicBezTo>
                <a:cubicBezTo>
                  <a:pt x="2553855" y="327891"/>
                  <a:pt x="2571154" y="351971"/>
                  <a:pt x="2590800" y="374073"/>
                </a:cubicBezTo>
                <a:cubicBezTo>
                  <a:pt x="2608156" y="393599"/>
                  <a:pt x="2631727" y="407754"/>
                  <a:pt x="2646218" y="429491"/>
                </a:cubicBezTo>
                <a:lnTo>
                  <a:pt x="2729345" y="595745"/>
                </a:lnTo>
                <a:cubicBezTo>
                  <a:pt x="2743200" y="623454"/>
                  <a:pt x="2754970" y="652308"/>
                  <a:pt x="2770909" y="678873"/>
                </a:cubicBezTo>
                <a:cubicBezTo>
                  <a:pt x="2784764" y="701964"/>
                  <a:pt x="2800430" y="724060"/>
                  <a:pt x="2812473" y="748145"/>
                </a:cubicBezTo>
                <a:cubicBezTo>
                  <a:pt x="2819004" y="761207"/>
                  <a:pt x="2819796" y="776647"/>
                  <a:pt x="2826327" y="789709"/>
                </a:cubicBezTo>
                <a:cubicBezTo>
                  <a:pt x="2833773" y="804602"/>
                  <a:pt x="2846589" y="816380"/>
                  <a:pt x="2854036" y="831273"/>
                </a:cubicBezTo>
                <a:cubicBezTo>
                  <a:pt x="2879301" y="881802"/>
                  <a:pt x="2857788" y="912284"/>
                  <a:pt x="2923309" y="955964"/>
                </a:cubicBezTo>
                <a:cubicBezTo>
                  <a:pt x="2968715" y="986235"/>
                  <a:pt x="2948222" y="983673"/>
                  <a:pt x="2978727" y="98367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188</Words>
  <Application>Microsoft Office PowerPoint</Application>
  <PresentationFormat>Экран (4:3)</PresentationFormat>
  <Paragraphs>120</Paragraphs>
  <Slides>10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Речевая разминка</vt:lpstr>
      <vt:lpstr>Читай слова</vt:lpstr>
      <vt:lpstr>Найди «секрет» чтения и прочитай слова</vt:lpstr>
      <vt:lpstr>Составляй слова</vt:lpstr>
      <vt:lpstr>А или Я</vt:lpstr>
      <vt:lpstr>Быстро составляй и читай слова</vt:lpstr>
      <vt:lpstr>ПРОЧИТАЙ И НАЙДИ СЛОВА</vt:lpstr>
      <vt:lpstr>ЧИТАЙ СЛОВА</vt:lpstr>
      <vt:lpstr>ПРУЖИНКИ</vt:lpstr>
      <vt:lpstr>Презентация PowerPoint</vt:lpstr>
    </vt:vector>
  </TitlesOfParts>
  <Company>ASB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разминка</dc:title>
  <dc:creator>Сергей</dc:creator>
  <cp:lastModifiedBy>Сергей</cp:lastModifiedBy>
  <cp:revision>2</cp:revision>
  <dcterms:created xsi:type="dcterms:W3CDTF">2013-05-13T12:29:28Z</dcterms:created>
  <dcterms:modified xsi:type="dcterms:W3CDTF">2013-05-13T12:52:22Z</dcterms:modified>
</cp:coreProperties>
</file>