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70" r:id="rId4"/>
    <p:sldId id="257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87" autoAdjust="0"/>
    <p:restoredTop sz="86441" autoAdjust="0"/>
  </p:normalViewPr>
  <p:slideViewPr>
    <p:cSldViewPr>
      <p:cViewPr varScale="1">
        <p:scale>
          <a:sx n="48" d="100"/>
          <a:sy n="48" d="100"/>
        </p:scale>
        <p:origin x="-70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88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26.08.2014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40444"/>
          </a:xfrm>
          <a:prstGeom prst="flowChartPunchedTape">
            <a:avLst/>
          </a:prstGeom>
        </p:spPr>
        <p:txBody>
          <a:bodyPr>
            <a:prstTxWarp prst="textDeflateBottom">
              <a:avLst/>
            </a:prstTxWarp>
            <a:normAutofit/>
          </a:bodyPr>
          <a:lstStyle/>
          <a:p>
            <a:r>
              <a:rPr lang="ru-RU" dirty="0" smtClean="0">
                <a:solidFill>
                  <a:srgbClr val="00B050"/>
                </a:solidFill>
                <a:latin typeface="Monotype Corsiva" pitchFamily="66" charset="0"/>
              </a:rPr>
              <a:t>природные</a:t>
            </a:r>
            <a:r>
              <a:rPr lang="ru-RU" dirty="0" smtClean="0">
                <a:latin typeface="Monotype Corsiva" pitchFamily="66" charset="0"/>
              </a:rPr>
              <a:t/>
            </a:r>
            <a:br>
              <a:rPr lang="ru-RU" dirty="0" smtClean="0">
                <a:latin typeface="Monotype Corsiva" pitchFamily="66" charset="0"/>
              </a:rPr>
            </a:b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Т</a:t>
            </a:r>
            <a:r>
              <a:rPr lang="ru-RU" dirty="0" smtClean="0">
                <a:solidFill>
                  <a:srgbClr val="C00000"/>
                </a:solidFill>
                <a:latin typeface="Monotype Corsiva" pitchFamily="66" charset="0"/>
              </a:rPr>
              <a:t>А</a:t>
            </a:r>
            <a:r>
              <a:rPr lang="ru-RU" dirty="0" smtClean="0">
                <a:solidFill>
                  <a:srgbClr val="92D050"/>
                </a:solidFill>
                <a:latin typeface="Monotype Corsiva" pitchFamily="66" charset="0"/>
              </a:rPr>
              <a:t>Т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У</a:t>
            </a:r>
            <a:r>
              <a:rPr lang="ru-RU" dirty="0" smtClean="0">
                <a:solidFill>
                  <a:srgbClr val="7030A0"/>
                </a:solidFill>
                <a:latin typeface="Monotype Corsiva" pitchFamily="66" charset="0"/>
              </a:rPr>
              <a:t>Ш</a:t>
            </a:r>
            <a:r>
              <a:rPr lang="ru-RU" dirty="0" smtClean="0">
                <a:solidFill>
                  <a:srgbClr val="00B0F0"/>
                </a:solidFill>
                <a:latin typeface="Monotype Corsiva" pitchFamily="66" charset="0"/>
              </a:rPr>
              <a:t>К</a:t>
            </a:r>
            <a:r>
              <a:rPr lang="ru-RU" dirty="0" smtClean="0">
                <a:solidFill>
                  <a:srgbClr val="FFC000"/>
                </a:solidFill>
                <a:latin typeface="Monotype Corsiva" pitchFamily="66" charset="0"/>
              </a:rPr>
              <a:t>И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!!!</a:t>
            </a: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Берём  </a:t>
            </a:r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уголёк   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(</a:t>
            </a:r>
            <a:r>
              <a:rPr lang="ru-RU" sz="3100" dirty="0" smtClean="0">
                <a:solidFill>
                  <a:srgbClr val="002060"/>
                </a:solidFill>
                <a:latin typeface="Monotype Corsiva" pitchFamily="66" charset="0"/>
              </a:rPr>
              <a:t>конечно холодный</a:t>
            </a:r>
            <a: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  <a:t>).</a:t>
            </a:r>
            <a:br>
              <a:rPr lang="ru-RU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00231" y="428606"/>
            <a:ext cx="4857784" cy="685804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(убираем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 листья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, растираем уголёк )  - посыпаем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отпечатки.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1357298"/>
            <a:ext cx="77153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Аккуратно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удаляем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остатки  угольной  пыли (лучше сдуть).</a:t>
            </a:r>
            <a:r>
              <a:rPr lang="ru-RU" sz="3200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endParaRPr lang="ru-RU" sz="32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1142984"/>
            <a:ext cx="771530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ТАТУШКА  ГОТОВА!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072362" cy="5500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  <a:t>Порадуйте  своих  детей!!!</a:t>
            </a:r>
            <a:br>
              <a:rPr lang="ru-RU" b="1" dirty="0" smtClean="0">
                <a:solidFill>
                  <a:srgbClr val="C00000"/>
                </a:solidFill>
                <a:latin typeface="Monotype Corsiva" pitchFamily="66" charset="0"/>
              </a:rPr>
            </a:br>
            <a:endParaRPr lang="ru-RU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516479" y="197977"/>
            <a:ext cx="5825292" cy="7429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Технология –</a:t>
            </a:r>
            <a:r>
              <a:rPr lang="ru-RU" dirty="0" smtClean="0">
                <a:latin typeface="Monotype Corsiva" pitchFamily="66" charset="0"/>
              </a:rPr>
              <a:t> </a:t>
            </a: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печатанье листьями.   </a:t>
            </a:r>
            <a:r>
              <a:rPr lang="ru-RU" b="1" dirty="0" smtClean="0">
                <a:solidFill>
                  <a:srgbClr val="00B050"/>
                </a:solidFill>
                <a:latin typeface="Monotype Corsiva" pitchFamily="66" charset="0"/>
              </a:rPr>
              <a:t>Автор:</a:t>
            </a:r>
            <a:r>
              <a:rPr lang="ru-RU" b="1" dirty="0" smtClean="0">
                <a:latin typeface="Monotype Corsiva" pitchFamily="66" charset="0"/>
              </a:rPr>
              <a:t> </a:t>
            </a:r>
            <a:r>
              <a:rPr lang="ru-RU" sz="31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Алёна Владимировна Лобарева</a:t>
            </a:r>
            <a:endParaRPr lang="ru-RU" sz="31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5594"/>
          <a:stretch>
            <a:fillRect/>
          </a:stretch>
        </p:blipFill>
        <p:spPr bwMode="auto">
          <a:xfrm rot="239055">
            <a:off x="1603505" y="1441019"/>
            <a:ext cx="5644853" cy="5227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81000" y="428604"/>
            <a:ext cx="3262306" cy="350046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ДАННЫЙ  МЕТОД </a:t>
            </a:r>
            <a:r>
              <a:rPr lang="en-US" sz="2800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latin typeface="Monotype Corsiva" pitchFamily="66" charset="0"/>
              </a:rPr>
              <a:t>ИНТЕРЕСЕН ТЕМ, ЧТО:</a:t>
            </a:r>
            <a:endParaRPr lang="ru-RU" sz="2800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3857628"/>
            <a:ext cx="5867400" cy="2786082"/>
          </a:xfrm>
        </p:spPr>
        <p:txBody>
          <a:bodyPr>
            <a:normAutofit/>
          </a:bodyPr>
          <a:lstStyle/>
          <a:p>
            <a:pPr lvl="0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НЕСЁТ ОЗДОРОВИТЕЛЬНЫЙ ЭФФЕКТ;</a:t>
            </a:r>
            <a:endParaRPr lang="ru-RU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ПОВЫШАЕТ ИНТЕРЕС РЕБЁНКА К ИЗУЧЕНИЮ ОКРУЖАЮЩЕГО МИРА;</a:t>
            </a:r>
            <a:endParaRPr lang="ru-RU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РАЗВИВАЕТ ТВОРЧЕСТВО;</a:t>
            </a:r>
            <a:endParaRPr lang="ru-RU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2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- УКРЕПЛЯЕТ СОВМЕСТНУЮ РАБОТУ РОДИТЕЛЕЙ И ПЕДОГОГОВ. </a:t>
            </a:r>
            <a:endParaRPr lang="ru-RU" sz="2000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Рисунок 4" descr="Alnus incana 010702.jpg"/>
          <p:cNvPicPr>
            <a:picLocks noGrp="1"/>
          </p:cNvPicPr>
          <p:nvPr>
            <p:ph type="pic" idx="1"/>
          </p:nvPr>
        </p:nvPicPr>
        <p:blipFill>
          <a:blip r:embed="rId2"/>
          <a:srcRect t="16197" b="16197"/>
          <a:stretch>
            <a:fillRect/>
          </a:stretch>
        </p:blipFill>
        <p:spPr bwMode="auto">
          <a:xfrm>
            <a:off x="3643306" y="214290"/>
            <a:ext cx="5029200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04800" y="1000108"/>
            <a:ext cx="8686800" cy="295292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Цель 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>: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Познакомить родителей и педагогов с техникой изготовления природных    татуировок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</a:br>
            <a:endParaRPr lang="ru-RU" dirty="0"/>
          </a:p>
        </p:txBody>
      </p:sp>
      <p:pic>
        <p:nvPicPr>
          <p:cNvPr id="6" name="Содержимое 5" descr="Alnus incana 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6215106" cy="4357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002060"/>
                </a:solidFill>
                <a:latin typeface="Monotype Corsiva" pitchFamily="66" charset="0"/>
              </a:rPr>
              <a:t>Татуировка</a:t>
            </a:r>
            <a:r>
              <a:rPr lang="en-US" b="1" i="1" dirty="0" smtClean="0">
                <a:solidFill>
                  <a:srgbClr val="002060"/>
                </a:solidFill>
                <a:latin typeface="Monotype Corsiva" pitchFamily="66" charset="0"/>
              </a:rPr>
              <a:t> -</a:t>
            </a:r>
            <a: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  <a:t/>
            </a:r>
            <a:br>
              <a:rPr lang="ru-RU" i="1" dirty="0" smtClean="0">
                <a:solidFill>
                  <a:srgbClr val="002060"/>
                </a:solidFill>
                <a:latin typeface="Monotype Corsiva" pitchFamily="66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нанесение рисунка на тело различными способами </a:t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3939"/>
          <a:stretch>
            <a:fillRect/>
          </a:stretch>
        </p:blipFill>
        <p:spPr bwMode="auto">
          <a:xfrm rot="5400000">
            <a:off x="2005802" y="1280292"/>
            <a:ext cx="5060955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928670"/>
            <a:ext cx="8686800" cy="171451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Ольха  красива  и  полезна  человеку - </a:t>
            </a: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В нашей местности</a:t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Растет клейкая ольха. Молодые листья у неё клейкие</a:t>
            </a:r>
            <a:br>
              <a:rPr lang="ru-RU" sz="2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073414" y="1297124"/>
            <a:ext cx="4621469" cy="63134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4000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Берём</a:t>
            </a:r>
            <a:r>
              <a:rPr lang="ru-RU" sz="4000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sz="4000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молодые</a:t>
            </a:r>
            <a:r>
              <a:rPr lang="ru-RU" sz="4000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sz="4000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листья  ольхи.</a:t>
            </a:r>
            <a:r>
              <a:rPr lang="ru-RU" sz="4000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sz="4000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endParaRPr lang="ru-RU" sz="4000" b="1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223385">
            <a:off x="955206" y="987063"/>
            <a:ext cx="7179079" cy="51027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71602"/>
          </a:xfrm>
        </p:spPr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Клейкой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стороной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прикладываем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к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телу – немного прижимаем.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r>
              <a:rPr lang="ru-RU" sz="3200" cap="none" dirty="0" smtClean="0">
                <a:solidFill>
                  <a:srgbClr val="002060"/>
                </a:solidFill>
                <a:effectLst/>
                <a:latin typeface="Arial" pitchFamily="34" charset="0"/>
              </a:rPr>
              <a:t/>
            </a:r>
            <a:br>
              <a:rPr lang="ru-RU" sz="3200" cap="none" dirty="0" smtClean="0">
                <a:solidFill>
                  <a:srgbClr val="002060"/>
                </a:solidFill>
                <a:effectLst/>
                <a:latin typeface="Arial" pitchFamily="34" charset="0"/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 rot="21439988">
            <a:off x="1141906" y="1283228"/>
            <a:ext cx="6799203" cy="48017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Оставляем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несколько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</a:rPr>
              <a:t>  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  <a:ea typeface="Times New Roman" pitchFamily="18" charset="0"/>
                <a:cs typeface="Times New Roman" pitchFamily="18" charset="0"/>
              </a:rPr>
              <a:t>минут.</a:t>
            </a:r>
            <a: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  <a:t/>
            </a:r>
            <a:br>
              <a:rPr lang="ru-RU" b="1" cap="none" dirty="0" smtClean="0">
                <a:solidFill>
                  <a:srgbClr val="002060"/>
                </a:solidFill>
                <a:effectLst/>
                <a:latin typeface="Monotype Corsiva" pitchFamily="66" charset="0"/>
              </a:rPr>
            </a:b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798822" y="3244334"/>
            <a:ext cx="35463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Оставляем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на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несколько</a:t>
            </a:r>
            <a:r>
              <a:rPr lang="ru-RU" dirty="0" smtClean="0">
                <a:latin typeface="Arial" pitchFamily="34" charset="0"/>
                <a:ea typeface="Times New Roman" pitchFamily="18" charset="0"/>
              </a:rPr>
              <a:t> </a:t>
            </a: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минут</a:t>
            </a:r>
            <a:endParaRPr lang="ru-RU" sz="800" dirty="0" smtClean="0">
              <a:latin typeface="Arial" pitchFamily="34" charset="0"/>
            </a:endParaRPr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1000108"/>
            <a:ext cx="7429552" cy="50800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161</TotalTime>
  <Words>117</Words>
  <PresentationFormat>Экран (4:3)</PresentationFormat>
  <Paragraphs>19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природные ТАТУШКИ!!!</vt:lpstr>
      <vt:lpstr>Технология – печатанье листьями.   Автор: Алёна Владимировна Лобарева</vt:lpstr>
      <vt:lpstr>ДАННЫЙ  МЕТОД  ИНТЕРЕСЕН ТЕМ, ЧТО:</vt:lpstr>
      <vt:lpstr>Цель :Познакомить родителей и педагогов с техникой изготовления природных    татуировок </vt:lpstr>
      <vt:lpstr>Татуировка - нанесение рисунка на тело различными способами  </vt:lpstr>
      <vt:lpstr>Ольха  красива  и  полезна  человеку - В нашей местности Растет клейкая ольха. Молодые листья у неё клейкие </vt:lpstr>
      <vt:lpstr>Берём  молодые  листья  ольхи. </vt:lpstr>
      <vt:lpstr>Клейкой  стороной  прикладываем  к телу – немного прижимаем.  </vt:lpstr>
      <vt:lpstr>Оставляем  на  несколько  минут. </vt:lpstr>
      <vt:lpstr>Берём  уголёк   (конечно холодный). </vt:lpstr>
      <vt:lpstr>(убираем  листья, растираем уголёк )  - посыпаем отпечатки.</vt:lpstr>
      <vt:lpstr>Аккуратно  удаляем  остатки  угольной  пыли (лучше сдуть). </vt:lpstr>
      <vt:lpstr>ТАТУШКА  ГОТОВА!</vt:lpstr>
      <vt:lpstr>Порадуйте  своих  детей!!!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Дмитрий Каленюк</cp:lastModifiedBy>
  <cp:revision>21</cp:revision>
  <dcterms:created xsi:type="dcterms:W3CDTF">2014-06-29T13:56:06Z</dcterms:created>
  <dcterms:modified xsi:type="dcterms:W3CDTF">2014-08-26T11:56:44Z</dcterms:modified>
</cp:coreProperties>
</file>