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b="1" dirty="0" smtClean="0"/>
              <a:t>Как возникла идея написания сказки?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9874" y="1628800"/>
            <a:ext cx="6664252" cy="5085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39874" y="1628800"/>
            <a:ext cx="66642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>
                <a:solidFill>
                  <a:schemeClr val="bg1"/>
                </a:solidFill>
              </a:rPr>
              <a:t>Антон Рубинштейн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5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52735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Подсказка.</a:t>
            </a:r>
            <a:endParaRPr lang="ru-RU" sz="80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424936" cy="4752528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При солнышке тепло, а при </a:t>
            </a:r>
            <a:r>
              <a:rPr lang="ru-RU" sz="8800" b="1" u="sng" dirty="0" smtClean="0">
                <a:solidFill>
                  <a:srgbClr val="FF0000"/>
                </a:solidFill>
              </a:rPr>
              <a:t>матери добро.</a:t>
            </a:r>
            <a:endParaRPr lang="ru-RU" sz="8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Сказка – ложь, да в ней намек, добрым молодцам </a:t>
            </a:r>
            <a:r>
              <a:rPr lang="ru-RU" sz="7200" b="1" dirty="0" smtClean="0">
                <a:solidFill>
                  <a:srgbClr val="FF0000"/>
                </a:solidFill>
              </a:rPr>
              <a:t>урок</a:t>
            </a:r>
            <a:r>
              <a:rPr lang="ru-RU" sz="72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</a:t>
            </a:r>
            <a:r>
              <a:rPr lang="ru-RU" sz="4800" b="1" dirty="0" smtClean="0"/>
              <a:t>А.С. Пушкин.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6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368151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Пословицы.</a:t>
            </a:r>
            <a:endParaRPr lang="ru-RU" sz="80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112568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Человек с чистой душой изливает свет доброты и любви.</a:t>
            </a:r>
          </a:p>
          <a:p>
            <a:pPr marL="457200" indent="-457200" algn="l">
              <a:buFontTx/>
              <a:buChar char="-"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Жизнь дана на добрые дела.</a:t>
            </a:r>
          </a:p>
          <a:p>
            <a:pPr marL="457200" indent="-457200" algn="l">
              <a:buFontTx/>
              <a:buChar char="-"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Доброе дело питает душу и тело.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8712968" cy="4509120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«Если ты оставил после себя след красоты души, то будь уверен, что выполнил свою миссию на земле…»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                                      </a:t>
            </a:r>
            <a:r>
              <a:rPr lang="ru-RU" sz="5400" b="1" dirty="0" smtClean="0"/>
              <a:t>В.М.Гаршин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84976" cy="2808312"/>
          </a:xfrm>
        </p:spPr>
        <p:txBody>
          <a:bodyPr/>
          <a:lstStyle/>
          <a:p>
            <a:r>
              <a:rPr lang="ru-RU" sz="6000" b="1" dirty="0">
                <a:solidFill>
                  <a:srgbClr val="FF0000"/>
                </a:solidFill>
              </a:rPr>
              <a:t>Жизнь дана на добрые дела.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8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Выполнила ли свою миссию роза?</a:t>
            </a:r>
            <a:endParaRPr lang="ru-RU" sz="60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25" y="1917877"/>
            <a:ext cx="5623729" cy="491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0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4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Мир спасут добрые дела.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4" name="-_arisha_angel_id_332717077_mp3sound.bi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60932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pPr algn="l"/>
            <a:r>
              <a:rPr lang="ru-RU" sz="6600" b="1" dirty="0" smtClean="0"/>
              <a:t>Домашнее задание.</a:t>
            </a:r>
            <a:br>
              <a:rPr lang="ru-RU" sz="6600" b="1" dirty="0" smtClean="0"/>
            </a:br>
            <a:r>
              <a:rPr lang="ru-RU" b="1" dirty="0" smtClean="0"/>
              <a:t>1*. </a:t>
            </a:r>
            <a:r>
              <a:rPr lang="ru-RU" b="1" dirty="0"/>
              <a:t>П</a:t>
            </a:r>
            <a:r>
              <a:rPr lang="ru-RU" b="1" dirty="0" smtClean="0"/>
              <a:t>ереписать концовку сказки.</a:t>
            </a:r>
            <a:br>
              <a:rPr lang="ru-RU" b="1" dirty="0" smtClean="0"/>
            </a:br>
            <a:r>
              <a:rPr lang="ru-RU" b="1" dirty="0" smtClean="0"/>
              <a:t>2*. Перечитайте сказку. Имела ли отражение </a:t>
            </a:r>
            <a:r>
              <a:rPr lang="ru-RU" b="1" u="sng" dirty="0" smtClean="0"/>
              <a:t>идея написания </a:t>
            </a:r>
            <a:r>
              <a:rPr lang="ru-RU" b="1" dirty="0" smtClean="0"/>
              <a:t>сказки в  произведении?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Познакомиться с биографией С.Т. Аксакова.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0633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99</Words>
  <Application>Microsoft Office PowerPoint</Application>
  <PresentationFormat>Экран (4:3)</PresentationFormat>
  <Paragraphs>14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Как возникла идея написания сказки?  </vt:lpstr>
      <vt:lpstr>Подсказка.</vt:lpstr>
      <vt:lpstr>Сказка – ложь, да в ней намек, добрым молодцам урок.                                 А.С. Пушкин. </vt:lpstr>
      <vt:lpstr>Пословицы.</vt:lpstr>
      <vt:lpstr>«Если ты оставил после себя след красоты души, то будь уверен, что выполнил свою миссию на земле…»                                               В.М.Гаршин </vt:lpstr>
      <vt:lpstr>Выполнила ли свою миссию роза?</vt:lpstr>
      <vt:lpstr>Мир спасут добрые дела.</vt:lpstr>
      <vt:lpstr>Домашнее задание. 1*. Переписать концовку сказки. 2*. Перечитайте сказку. Имела ли отражение идея написания сказки в  произведении?   3. Познакомиться с биографией С.Т. Аксакова.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 в 4 а классе. «Сказка о жабе и розе»  В.М.Гаршин.</dc:title>
  <dc:creator>User</dc:creator>
  <cp:lastModifiedBy>User</cp:lastModifiedBy>
  <cp:revision>5</cp:revision>
  <dcterms:created xsi:type="dcterms:W3CDTF">2014-12-11T20:07:51Z</dcterms:created>
  <dcterms:modified xsi:type="dcterms:W3CDTF">2014-12-16T19:35:23Z</dcterms:modified>
</cp:coreProperties>
</file>