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59" r:id="rId5"/>
    <p:sldId id="267" r:id="rId6"/>
    <p:sldId id="268" r:id="rId7"/>
    <p:sldId id="269" r:id="rId8"/>
    <p:sldId id="263" r:id="rId9"/>
    <p:sldId id="272" r:id="rId10"/>
    <p:sldId id="270" r:id="rId11"/>
    <p:sldId id="265" r:id="rId12"/>
    <p:sldId id="261" r:id="rId13"/>
    <p:sldId id="271" r:id="rId14"/>
    <p:sldId id="257" r:id="rId15"/>
    <p:sldId id="264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FE30E9F-3820-4907-95E1-96AEC805B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D54ADD-147B-4A79-AD5A-09D39680997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7CFD38-B6FD-46BE-8964-1137E6344B9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B886-4A6B-4397-822A-3F505E8D5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4BB3-56EF-47AF-BF94-06AB3A00C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54DC-FEA8-4A0B-869F-411807E4C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811A-E8A0-4BD5-B457-0BAEC7B40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A3FF-2BB4-436D-82D1-D8E1FAE0B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C552-41D4-4399-9649-DA1D4FD4F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540B-7507-413B-B22F-C2FC8D22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0A85-D112-4384-93E8-BDE959013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6D03-E6AB-4994-B64D-7A9A73D90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C0A9-FE21-4804-A25B-33F8C5082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C103-313A-429E-936A-E410E7413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6766A00-17F8-4076-95AC-28C7E45B0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84325" y="611188"/>
            <a:ext cx="2622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УМК «Школа России»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647700" y="900113"/>
            <a:ext cx="40322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Урок литературного чтения </a:t>
            </a:r>
          </a:p>
          <a:p>
            <a:r>
              <a:rPr lang="ru-RU"/>
              <a:t>                   2 класс</a:t>
            </a:r>
          </a:p>
          <a:p>
            <a:endParaRPr lang="ru-RU"/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719138" y="1763713"/>
            <a:ext cx="8424862" cy="273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Николай    Носов 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"Живая    шляпа"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b="1" smtClean="0"/>
              <a:t>Живая шляпа испугала ребят.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88" y="23399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295400" y="539750"/>
            <a:ext cx="77057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endParaRPr lang="ru-RU" sz="2800" b="1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800">
              <a:solidFill>
                <a:srgbClr val="000000"/>
              </a:solidFill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611188"/>
            <a:ext cx="3241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696075" y="3059113"/>
            <a:ext cx="1189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комод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 b="7315"/>
          <a:stretch>
            <a:fillRect/>
          </a:stretch>
        </p:blipFill>
        <p:spPr bwMode="auto">
          <a:xfrm>
            <a:off x="1008063" y="755650"/>
            <a:ext cx="38877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232025" y="3635375"/>
            <a:ext cx="1449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кочерга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152525" y="5580063"/>
            <a:ext cx="19415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треснуть   </a:t>
            </a:r>
          </a:p>
          <a:p>
            <a:endParaRPr lang="ru-RU" sz="2800"/>
          </a:p>
          <a:p>
            <a:r>
              <a:rPr lang="ru-RU"/>
              <a:t> 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1152525" y="5075238"/>
            <a:ext cx="22209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плюхнуться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6850" y="1692275"/>
            <a:ext cx="4103688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5" y="1768475"/>
            <a:ext cx="7775575" cy="3306763"/>
          </a:xfrm>
        </p:spPr>
        <p:txBody>
          <a:bodyPr/>
          <a:lstStyle/>
          <a:p>
            <a:pPr eaLnBrk="1">
              <a:buFont typeface="Wingdings" pitchFamily="2" charset="2"/>
              <a:buChar char="q"/>
            </a:pPr>
            <a:r>
              <a:rPr lang="ru-RU" smtClean="0"/>
              <a:t>  Волков бояться – в лес не ходить.</a:t>
            </a:r>
          </a:p>
          <a:p>
            <a:pPr eaLnBrk="1">
              <a:buFont typeface="Wingdings" pitchFamily="2" charset="2"/>
              <a:buChar char="q"/>
            </a:pPr>
            <a:r>
              <a:rPr lang="ru-RU" smtClean="0"/>
              <a:t>  Семь раз отмерь – один раз отрежь.</a:t>
            </a:r>
          </a:p>
          <a:p>
            <a:pPr eaLnBrk="1">
              <a:buFont typeface="Wingdings" pitchFamily="2" charset="2"/>
              <a:buChar char="q"/>
            </a:pPr>
            <a:r>
              <a:rPr lang="ru-RU" smtClean="0"/>
              <a:t>  У страха глаза велики.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36625" y="2843213"/>
            <a:ext cx="82946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Шаблон презентации Татьяны Писаревской http://tapisarevskaya.rusedu.net/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08063" y="3995738"/>
            <a:ext cx="4273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http://www.bookvoed.ru/item447617.htm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08063" y="3203575"/>
            <a:ext cx="4895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http://www.gdekniga.biz/ctl/ozon/1071526.html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79500" y="6659563"/>
            <a:ext cx="4705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http://www.bibliogid.ru/news/tema/prokartinki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08063" y="3708400"/>
            <a:ext cx="62039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http://books.yandex.ru/author.xml?authorid=1512738&amp;p=28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079500" y="1258888"/>
            <a:ext cx="81375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/>
              <a:t>Калейдоскоп юбилейных дат: Сборник сценариев для проведения массовых мероприятий в школьных и детских библиотеках.- М.: Школьная библиотека, 2006.-240с.</a:t>
            </a:r>
          </a:p>
          <a:p>
            <a:pPr>
              <a:buFont typeface="Wingdings" pitchFamily="2" charset="2"/>
              <a:buChar char="§"/>
            </a:pPr>
            <a:r>
              <a:rPr lang="ru-RU" sz="1400"/>
              <a:t>Начальная школа: Справочник школьника: Учеб. изд. для 1-4 кл. /Сост. Бирюкова А.А., Синицына Е.И. – М: Филолог. об- во «Слово»: Компания «Ключ – С»: АСТ, 1999 – 640 с.</a:t>
            </a:r>
          </a:p>
          <a:p>
            <a:pPr>
              <a:buFont typeface="Wingdings" pitchFamily="2" charset="2"/>
              <a:buChar char="§"/>
            </a:pPr>
            <a:r>
              <a:rPr lang="ru-RU" sz="1400"/>
              <a:t>Ожегов С.И. Словарь русского языка. М. : Рус.яз., 1989 – 750 с.</a:t>
            </a:r>
          </a:p>
          <a:p>
            <a:pPr>
              <a:buFont typeface="Wingdings" pitchFamily="2" charset="2"/>
              <a:buChar char="§"/>
            </a:pPr>
            <a:r>
              <a:rPr lang="ru-RU" sz="1400"/>
              <a:t>Родная речь, 2 класс: Учеб. для 2 кл. общеобразоват. учреждений/ М.В.Голованова, В.Г.Горецкий, Л.Ф.Климанова - М.: Просвещение, 2006. 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008063" y="4284663"/>
            <a:ext cx="72532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http://blogs.mail.ru/mail/mishinaksenia111/55C7B90C11E4011C.html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008063" y="4572000"/>
            <a:ext cx="597693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http://photo.ava-pskov.ru/storage/high/7/e8879492899e0d07e4198e37a2bbbcce.jpg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1008063" y="3419475"/>
            <a:ext cx="29575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http://ussrlit.ru/photos.php</a:t>
            </a: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1008063" y="5435600"/>
            <a:ext cx="58181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http://www.kniga.info/product_info.php/products_id/823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03238" y="684213"/>
            <a:ext cx="8924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Литература и использованные Интернет - источники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008063" y="5724525"/>
            <a:ext cx="54800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http://www.linkgroup.ru/catalog-Hoztovari/item_1613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1008063" y="6011863"/>
            <a:ext cx="54800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http://www.linkgroup.ru/catalog-Hoztovari/item_1613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863600" y="6372225"/>
            <a:ext cx="7194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http://turportal.com.ua/fun/12/action/month_show/month/2007-07-01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63600" y="755650"/>
            <a:ext cx="5810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http://ishop.top-kniga.ru/producers/in/7380/?s=abc&amp;p=1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863600" y="1042988"/>
            <a:ext cx="49434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http://ishop.top-kniga.ru/books/item/in/338839/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863600" y="1403350"/>
            <a:ext cx="7280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http://www.e-livre.ru/dom-i-semeiynyiiy-ochag/detskie-knigi/page/163/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863600" y="1692275"/>
            <a:ext cx="49768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http://www.uahotel.net/dir/kiev/sights/275.html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863600" y="1979613"/>
            <a:ext cx="81946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http://www.ipvod.ru/smotret-onlayn-neznayka-v-solnechnom-gorode-5396.html</a:t>
            </a: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863600" y="2266950"/>
            <a:ext cx="8423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http://datalife.kiev.ua/multfilms/1694-neznajjka-na-lune-12-serijj-1999-dvdrip.html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2800" smtClean="0"/>
              <a:t>Николай Николаевич Носов</a:t>
            </a:r>
            <a:br>
              <a:rPr lang="ru-RU" sz="2800" smtClean="0"/>
            </a:br>
            <a:r>
              <a:rPr lang="ru-RU" sz="2800" smtClean="0"/>
              <a:t>(1908 — 1976)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1547813"/>
            <a:ext cx="3168650" cy="4248150"/>
          </a:xfrm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103688" y="2339975"/>
            <a:ext cx="511333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Носов- детских книг творец.</a:t>
            </a:r>
          </a:p>
          <a:p>
            <a:r>
              <a:rPr lang="ru-RU" b="1"/>
              <a:t>Ну, какой он молодец!</a:t>
            </a:r>
          </a:p>
          <a:p>
            <a:r>
              <a:rPr lang="ru-RU" b="1"/>
              <a:t>Сколько книг смешных, чудесных</a:t>
            </a:r>
          </a:p>
          <a:p>
            <a:r>
              <a:rPr lang="ru-RU" b="1"/>
              <a:t>написать он нам успел.</a:t>
            </a:r>
          </a:p>
          <a:p>
            <a:r>
              <a:rPr lang="ru-RU" b="1"/>
              <a:t>Доброту, и смех, и юмор,</a:t>
            </a:r>
          </a:p>
          <a:p>
            <a:r>
              <a:rPr lang="ru-RU" b="1"/>
              <a:t>Показать всем нам хотел!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sz="2800" smtClean="0"/>
              <a:t>Произведения Николая Николаевича Носова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70936">
            <a:off x="936625" y="1692275"/>
            <a:ext cx="1655763" cy="2087563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850" y="1258888"/>
            <a:ext cx="15113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613" y="1908175"/>
            <a:ext cx="14382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938" y="1331913"/>
            <a:ext cx="1490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7270">
            <a:off x="7777163" y="1692275"/>
            <a:ext cx="13684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25" y="4859338"/>
            <a:ext cx="16557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313" y="4643438"/>
            <a:ext cx="17287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5" descr="C:\Users\user\Desktop\НОСОВ\Заплатка Носов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4188" y="4067175"/>
            <a:ext cx="16557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user\Desktop\НОСОВ\книж Носова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30406">
            <a:off x="792163" y="611188"/>
            <a:ext cx="1439862" cy="2160587"/>
          </a:xfrm>
        </p:spPr>
      </p:pic>
      <p:pic>
        <p:nvPicPr>
          <p:cNvPr id="5123" name="Picture 2" descr="C:\Users\user\Desktop\НОСОВ\книги Но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1116013"/>
            <a:ext cx="15128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\Desktop\НОСОВ\Незн Но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713" y="1547813"/>
            <a:ext cx="15128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C:\Users\user\Desktop\НОСОВ\Книг Н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5" y="611188"/>
            <a:ext cx="1584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8130">
            <a:off x="7777163" y="900113"/>
            <a:ext cx="1727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92596">
            <a:off x="719138" y="4643438"/>
            <a:ext cx="1584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3463" y="3563938"/>
            <a:ext cx="15843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2250" y="4932363"/>
            <a:ext cx="1439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45138" y="3779838"/>
            <a:ext cx="1584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295400" y="466725"/>
            <a:ext cx="7993063" cy="95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/>
              <a:t>Родился Николай Носов</a:t>
            </a:r>
            <a:r>
              <a:rPr lang="en-US" sz="2800"/>
              <a:t> </a:t>
            </a:r>
            <a:r>
              <a:rPr lang="ru-RU" sz="2800"/>
              <a:t>23 ноября 1908 года</a:t>
            </a:r>
            <a:r>
              <a:rPr lang="en-US" sz="2800"/>
              <a:t> </a:t>
            </a:r>
            <a:r>
              <a:rPr lang="ru-RU" sz="2800"/>
              <a:t>на Украине в Киеве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03350"/>
            <a:ext cx="3168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3" y="1403350"/>
            <a:ext cx="2520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3851275"/>
            <a:ext cx="35814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4356100"/>
            <a:ext cx="4105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2808288" y="611188"/>
            <a:ext cx="4248150" cy="1728787"/>
          </a:xfrm>
        </p:spPr>
        <p:txBody>
          <a:bodyPr lIns="100794" tIns="50397" rIns="100794" bIns="50397"/>
          <a:lstStyle/>
          <a:p>
            <a:pPr eaLnBrk="1" hangingPunct="1"/>
            <a:r>
              <a:rPr lang="ru-RU" sz="2800" smtClean="0"/>
              <a:t>   Отец- актер эстрады и кинематографа, мать-рукодельница и певунья.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6111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539750"/>
            <a:ext cx="16557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988" y="2555875"/>
            <a:ext cx="29527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3024188" y="6300788"/>
            <a:ext cx="5903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Маленький Николай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Семья Носовых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8288" y="2124075"/>
            <a:ext cx="3359150" cy="4751388"/>
          </a:xfrm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295400" y="755650"/>
            <a:ext cx="78470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«Постепенно я понял, что сочинять </a:t>
            </a:r>
          </a:p>
          <a:p>
            <a:r>
              <a:rPr lang="ru-RU" sz="2800" i="1"/>
              <a:t>для детей – наилучшая работа. Она требует много знаний.»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user\Desktop\НОСОВ\Кни Н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1476375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:\Users\user\Desktop\НОСОВ\Незн на лу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4787900"/>
            <a:ext cx="2882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936625" y="539750"/>
            <a:ext cx="8928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Мультфильмы по мотивам произведений          </a:t>
            </a:r>
          </a:p>
          <a:p>
            <a:r>
              <a:rPr lang="ru-RU" sz="2800" b="1"/>
              <a:t>                     Николая Носова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31800" y="4284663"/>
            <a:ext cx="31353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«Бобик в гостях у Барбоса»</a:t>
            </a:r>
          </a:p>
        </p:txBody>
      </p:sp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1331913"/>
            <a:ext cx="26257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3527425" y="5508625"/>
            <a:ext cx="28813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«Незнайка в Солнечном </a:t>
            </a:r>
          </a:p>
          <a:p>
            <a:r>
              <a:rPr lang="ru-RU"/>
              <a:t>             городе»</a:t>
            </a:r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4176713" y="4211638"/>
            <a:ext cx="431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"Приключения Незнайки и его друзей".</a:t>
            </a:r>
          </a:p>
        </p:txBody>
      </p:sp>
      <p:pic>
        <p:nvPicPr>
          <p:cNvPr id="922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275" y="4572000"/>
            <a:ext cx="3082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913" y="1619250"/>
            <a:ext cx="3057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466725"/>
            <a:ext cx="33829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466725"/>
            <a:ext cx="239236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76263" y="4932363"/>
            <a:ext cx="28797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По рассказу Н.Носова. </a:t>
            </a:r>
          </a:p>
          <a:p>
            <a:r>
              <a:rPr lang="ru-RU">
                <a:solidFill>
                  <a:srgbClr val="000000"/>
                </a:solidFill>
              </a:rPr>
              <a:t>Шутка из серии «Охотничьи рассказы: приключения </a:t>
            </a:r>
          </a:p>
          <a:p>
            <a:r>
              <a:rPr lang="ru-RU">
                <a:solidFill>
                  <a:srgbClr val="000000"/>
                </a:solidFill>
              </a:rPr>
              <a:t>охотника и очень умного медведя»</a:t>
            </a: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4427538"/>
            <a:ext cx="2952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079500" y="3492500"/>
            <a:ext cx="2549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«</a:t>
            </a:r>
            <a:r>
              <a:rPr lang="ru-RU" sz="2000"/>
              <a:t>Незнайка на Луне</a:t>
            </a:r>
            <a:r>
              <a:rPr lang="ru-RU"/>
              <a:t>»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175" y="539750"/>
            <a:ext cx="30241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375</Words>
  <Application>Microsoft Office PowerPoint</Application>
  <PresentationFormat>Произвольный</PresentationFormat>
  <Paragraphs>63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Arial Unicode MS</vt:lpstr>
      <vt:lpstr>Wingdings</vt:lpstr>
      <vt:lpstr>Оформление по умолчанию</vt:lpstr>
      <vt:lpstr>Слайд 1</vt:lpstr>
      <vt:lpstr>Николай Николаевич Носов (1908 — 1976)</vt:lpstr>
      <vt:lpstr>Произведения Николая Николаевича Носова</vt:lpstr>
      <vt:lpstr>Слайд 4</vt:lpstr>
      <vt:lpstr>Слайд 5</vt:lpstr>
      <vt:lpstr>Слайд 6</vt:lpstr>
      <vt:lpstr>Слайд 7</vt:lpstr>
      <vt:lpstr>Слайд 8</vt:lpstr>
      <vt:lpstr>Слайд 9</vt:lpstr>
      <vt:lpstr>Живая шляпа испугала ребят.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Макаркины</cp:lastModifiedBy>
  <cp:revision>14</cp:revision>
  <cp:lastPrinted>1601-01-01T00:00:00Z</cp:lastPrinted>
  <dcterms:created xsi:type="dcterms:W3CDTF">2010-10-10T17:23:51Z</dcterms:created>
  <dcterms:modified xsi:type="dcterms:W3CDTF">2014-02-17T17:38:43Z</dcterms:modified>
</cp:coreProperties>
</file>