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Мои розы для ваших глаз!!!! . &quot;МАГИЯ ЛЮБВ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964"/>
            <a:ext cx="8064896" cy="60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478" y="1268760"/>
            <a:ext cx="8229600" cy="3888432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Ах, какой ароматный цветок!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9575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95" y="71203"/>
            <a:ext cx="5075609" cy="664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83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92" y="1392663"/>
            <a:ext cx="4070697" cy="53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/>
              <a:t>Зачем В. Гаршин описывает встречу мальчика с ежиком?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84783"/>
            <a:ext cx="4193638" cy="53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35" y="3429000"/>
            <a:ext cx="4229488" cy="317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690" y="0"/>
            <a:ext cx="8349110" cy="476672"/>
          </a:xfrm>
        </p:spPr>
        <p:txBody>
          <a:bodyPr>
            <a:noAutofit/>
          </a:bodyPr>
          <a:lstStyle/>
          <a:p>
            <a:r>
              <a:rPr lang="ru-RU" b="1" dirty="0" smtClean="0"/>
              <a:t>Что сближает розу и мальчика?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4293096"/>
            <a:ext cx="4192075" cy="216644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Оба погибают.</a:t>
            </a:r>
            <a:endParaRPr lang="ru-RU" sz="5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2734369"/>
          </a:xfrm>
        </p:spPr>
        <p:txBody>
          <a:bodyPr/>
          <a:lstStyle/>
          <a:p>
            <a:r>
              <a:rPr lang="ru-RU" sz="4800" b="1" dirty="0" smtClean="0"/>
              <a:t>Добрые</a:t>
            </a:r>
          </a:p>
          <a:p>
            <a:r>
              <a:rPr lang="ru-RU" sz="4800" b="1" dirty="0" smtClean="0"/>
              <a:t>Любили прекрасное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0" y="620688"/>
            <a:ext cx="2970583" cy="37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Синквейн.</a:t>
            </a:r>
            <a:endParaRPr lang="ru-RU" sz="8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472608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AutoNum type="arabicPeriod"/>
            </a:pPr>
            <a:r>
              <a:rPr lang="ru-RU" sz="5400" b="1" dirty="0" smtClean="0"/>
              <a:t>Роза.</a:t>
            </a:r>
          </a:p>
          <a:p>
            <a:pPr marL="0" indent="0">
              <a:buNone/>
            </a:pPr>
            <a:r>
              <a:rPr lang="ru-RU" sz="3900" b="1" dirty="0" smtClean="0"/>
              <a:t>2.Добрая, счастливая.</a:t>
            </a:r>
          </a:p>
          <a:p>
            <a:pPr marL="0" indent="0">
              <a:buNone/>
            </a:pPr>
            <a:r>
              <a:rPr lang="ru-RU" sz="4000" b="1" dirty="0" smtClean="0"/>
              <a:t>3. Любит, наслаждается, жертвует.</a:t>
            </a:r>
          </a:p>
          <a:p>
            <a:pPr marL="0" indent="0">
              <a:buNone/>
            </a:pPr>
            <a:r>
              <a:rPr lang="ru-RU" sz="4000" b="1" dirty="0" smtClean="0"/>
              <a:t>4. Роза плачет от счастья жить.</a:t>
            </a:r>
          </a:p>
          <a:p>
            <a:pPr marL="0" indent="0">
              <a:buNone/>
            </a:pPr>
            <a:r>
              <a:rPr lang="ru-RU" sz="4000" b="1" dirty="0" smtClean="0"/>
              <a:t>5. Добро.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b="1" dirty="0" smtClean="0"/>
              <a:t>1.Мальчик.</a:t>
            </a:r>
          </a:p>
          <a:p>
            <a:pPr marL="0" indent="0">
              <a:buNone/>
            </a:pPr>
            <a:r>
              <a:rPr lang="ru-RU" sz="4000" b="1" dirty="0" smtClean="0"/>
              <a:t>2. Тихий, кроткий.</a:t>
            </a:r>
          </a:p>
          <a:p>
            <a:pPr marL="0" indent="0">
              <a:buNone/>
            </a:pPr>
            <a:r>
              <a:rPr lang="ru-RU" sz="4000" b="1" dirty="0" smtClean="0"/>
              <a:t>3. Болеет, переживает, умирает.</a:t>
            </a:r>
          </a:p>
          <a:p>
            <a:pPr marL="0" indent="0">
              <a:buNone/>
            </a:pPr>
            <a:r>
              <a:rPr lang="ru-RU" sz="4000" b="1" dirty="0" smtClean="0"/>
              <a:t>4.Беззащитный маленький хозяин цветника.</a:t>
            </a:r>
          </a:p>
          <a:p>
            <a:pPr marL="0" indent="0">
              <a:buNone/>
            </a:pPr>
            <a:r>
              <a:rPr lang="ru-RU" sz="4000" b="1" dirty="0" smtClean="0"/>
              <a:t>5. Ребёнок.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519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Ах, какой ароматный цветок!</vt:lpstr>
      <vt:lpstr>Презентация PowerPoint</vt:lpstr>
      <vt:lpstr>Зачем В. Гаршин описывает встречу мальчика с ежиком?</vt:lpstr>
      <vt:lpstr>Что сближает розу и мальчика?</vt:lpstr>
      <vt:lpstr>Синквейн.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Ах, какой ароматный цветок!</dc:title>
  <dc:creator>User</dc:creator>
  <cp:lastModifiedBy>User</cp:lastModifiedBy>
  <cp:revision>1</cp:revision>
  <dcterms:created xsi:type="dcterms:W3CDTF">2014-12-16T19:45:15Z</dcterms:created>
  <dcterms:modified xsi:type="dcterms:W3CDTF">2014-12-16T19:46:23Z</dcterms:modified>
</cp:coreProperties>
</file>