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1"/>
          <p:cNvPicPr>
            <a:picLocks noChangeAspect="1" noChangeArrowheads="1"/>
          </p:cNvPicPr>
          <p:nvPr/>
        </p:nvPicPr>
        <p:blipFill>
          <a:blip r:embed="rId2">
            <a:lum bright="3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Прямоугольник 2"/>
          <p:cNvSpPr>
            <a:spLocks noChangeArrowheads="1"/>
          </p:cNvSpPr>
          <p:nvPr/>
        </p:nvSpPr>
        <p:spPr bwMode="auto">
          <a:xfrm>
            <a:off x="755650" y="1700213"/>
            <a:ext cx="777716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ctr">
              <a:defRPr/>
            </a:pPr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  <a:latin typeface="Segoe Script" pitchFamily="34" charset="0"/>
              </a:rPr>
              <a:t> </a:t>
            </a:r>
            <a:endParaRPr lang="ru-RU" sz="4400" b="1" dirty="0">
              <a:solidFill>
                <a:schemeClr val="bg2">
                  <a:lumMod val="25000"/>
                </a:schemeClr>
              </a:solidFill>
              <a:latin typeface="Segoe Script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30188"/>
            <a:ext cx="7772400" cy="2910780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Урок литературного чтения </a:t>
            </a:r>
            <a:br>
              <a:rPr lang="ru-RU" sz="4800" b="1" dirty="0" smtClean="0"/>
            </a:br>
            <a:r>
              <a:rPr lang="ru-RU" sz="4800" b="1" dirty="0" smtClean="0"/>
              <a:t>в 4 а классе.</a:t>
            </a:r>
            <a:br>
              <a:rPr lang="ru-RU" sz="4800" b="1" dirty="0" smtClean="0"/>
            </a:br>
            <a:r>
              <a:rPr lang="ru-RU" sz="4800" b="1" dirty="0" smtClean="0"/>
              <a:t>«Сказка о жабе и розе» </a:t>
            </a:r>
            <a:br>
              <a:rPr lang="ru-RU" sz="4800" b="1" dirty="0" smtClean="0"/>
            </a:br>
            <a:r>
              <a:rPr lang="ru-RU" sz="4800" b="1" dirty="0" smtClean="0"/>
              <a:t>В.М.Гаршин.</a:t>
            </a: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4581128"/>
            <a:ext cx="5508104" cy="936104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МБОУ «Суземская СОШ №1»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Учитель: Филатова И.В.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9969">
            <a:off x="677789" y="2973167"/>
            <a:ext cx="2620066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685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1"/>
          <p:cNvPicPr>
            <a:picLocks noChangeAspect="1" noChangeArrowheads="1"/>
          </p:cNvPicPr>
          <p:nvPr/>
        </p:nvPicPr>
        <p:blipFill>
          <a:blip r:embed="rId2">
            <a:lum bright="3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1560" y="548680"/>
            <a:ext cx="77048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5400" b="1" dirty="0" smtClean="0"/>
              <a:t>«Если ты оставил после себя след красоты души, то будь уверен, что выполнил свою миссию на земле…»</a:t>
            </a:r>
          </a:p>
          <a:p>
            <a:pPr algn="r"/>
            <a:r>
              <a:rPr lang="ru-RU" sz="6600" b="1" dirty="0" smtClean="0"/>
              <a:t>В.М.Гаршин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294692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"/>
          <p:cNvPicPr>
            <a:picLocks noChangeAspect="1" noChangeArrowheads="1"/>
          </p:cNvPicPr>
          <p:nvPr/>
        </p:nvPicPr>
        <p:blipFill>
          <a:blip r:embed="rId4">
            <a:lum bright="3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899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23528" y="116632"/>
            <a:ext cx="8496944" cy="1944216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Всеволод Михайлович Гаршин</a:t>
            </a:r>
            <a:br>
              <a:rPr lang="ru-RU" sz="4800" b="1" dirty="0" smtClean="0"/>
            </a:br>
            <a:r>
              <a:rPr lang="ru-RU" sz="4800" b="1" dirty="0" smtClean="0"/>
              <a:t>(1855-1888)</a:t>
            </a:r>
            <a:endParaRPr lang="ru-RU" sz="4800" b="1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8892480" y="6559072"/>
            <a:ext cx="251520" cy="298928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09185" y="1844824"/>
            <a:ext cx="3725630" cy="48965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" name="-_arisha_angel_id_332717077_mp3sound.biz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1520" y="622332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94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6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27273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"/>
          <p:cNvPicPr>
            <a:picLocks noChangeAspect="1" noChangeArrowheads="1"/>
          </p:cNvPicPr>
          <p:nvPr/>
        </p:nvPicPr>
        <p:blipFill>
          <a:blip r:embed="rId2">
            <a:lum bright="3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 idx="4294967295"/>
          </p:nvPr>
        </p:nvSpPr>
        <p:spPr>
          <a:xfrm>
            <a:off x="0" y="115888"/>
            <a:ext cx="9144000" cy="122555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Сказка о жабе и розе.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9969">
            <a:off x="1253853" y="1965054"/>
            <a:ext cx="2620066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6578">
            <a:off x="4730213" y="1846377"/>
            <a:ext cx="30480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048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"/>
          <p:cNvPicPr>
            <a:picLocks noChangeAspect="1" noChangeArrowheads="1"/>
          </p:cNvPicPr>
          <p:nvPr/>
        </p:nvPicPr>
        <p:blipFill>
          <a:blip r:embed="rId2">
            <a:lum bright="3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Проблемный вопрос.</a:t>
            </a:r>
            <a:endParaRPr lang="ru-RU" sz="6000" b="1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3568" y="1916832"/>
            <a:ext cx="7920880" cy="3744416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</a:rPr>
              <a:t>Оставил ли</a:t>
            </a:r>
          </a:p>
          <a:p>
            <a:r>
              <a:rPr lang="ru-RU" sz="7200" b="1" dirty="0" smtClean="0">
                <a:solidFill>
                  <a:srgbClr val="C00000"/>
                </a:solidFill>
              </a:rPr>
              <a:t> В. Гаршин еще загадки в сказке?</a:t>
            </a:r>
            <a:endParaRPr lang="ru-RU" sz="7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07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"/>
          <p:cNvPicPr>
            <a:picLocks noChangeAspect="1" noChangeArrowheads="1"/>
          </p:cNvPicPr>
          <p:nvPr/>
        </p:nvPicPr>
        <p:blipFill>
          <a:blip r:embed="rId2">
            <a:lum bright="3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Проблемный вопрос.</a:t>
            </a:r>
            <a:endParaRPr lang="ru-RU" sz="6000" b="1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3568" y="1916832"/>
            <a:ext cx="7920880" cy="3744416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</a:rPr>
              <a:t>Оставил ли</a:t>
            </a:r>
          </a:p>
          <a:p>
            <a:r>
              <a:rPr lang="ru-RU" sz="7200" b="1" dirty="0" smtClean="0">
                <a:solidFill>
                  <a:srgbClr val="C00000"/>
                </a:solidFill>
              </a:rPr>
              <a:t> В. Гаршин еще загадки в сказке?</a:t>
            </a:r>
            <a:endParaRPr lang="ru-RU" sz="7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07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</Words>
  <Application>Microsoft Office PowerPoint</Application>
  <PresentationFormat>Экран (4:3)</PresentationFormat>
  <Paragraphs>14</Paragraphs>
  <Slides>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Урок литературного чтения  в 4 а классе. «Сказка о жабе и розе»  В.М.Гаршин.</vt:lpstr>
      <vt:lpstr>Презентация PowerPoint</vt:lpstr>
      <vt:lpstr>Всеволод Михайлович Гаршин (1855-1888)</vt:lpstr>
      <vt:lpstr>Сказка о жабе и розе.</vt:lpstr>
      <vt:lpstr>Проблемный вопрос.</vt:lpstr>
      <vt:lpstr>Проблемный вопрос.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литературного чтения  в 4 а классе. «Сказка о жабе и розе»  В.М.Гаршин.</dc:title>
  <dc:creator>User</dc:creator>
  <cp:lastModifiedBy>User</cp:lastModifiedBy>
  <cp:revision>1</cp:revision>
  <dcterms:created xsi:type="dcterms:W3CDTF">2014-12-16T19:42:34Z</dcterms:created>
  <dcterms:modified xsi:type="dcterms:W3CDTF">2014-12-16T19:43:43Z</dcterms:modified>
</cp:coreProperties>
</file>