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haerez.de/wp-content/uploads/2013/06/ivan-bunin-big.jpg" TargetMode="External"/><Relationship Id="rId2" Type="http://schemas.openxmlformats.org/officeDocument/2006/relationships/hyperlink" Target="http://www.nikopol-art.com.ua/uploads/posts/2012-11/1354060885_0_45f32_5a2a6ca0_x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3ed.qrz.ru/berestov/berestov9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UEj6g_Ot7zE/S2V-hKC3t7I/AAAAAAAADGA/2pCP5WfUrHk/s400/%D0%BF%D1%80%D0%B8%D1%88%D0%B2%D0%B8%D0%BD.jpg" TargetMode="External"/><Relationship Id="rId2" Type="http://schemas.openxmlformats.org/officeDocument/2006/relationships/hyperlink" Target="http://img.irtve.es/imagenes/alexander-borodin-ompositor/1338294426800.jpg%20-%20&#1040;.&#1041;&#1086;&#1088;&#1086;&#1076;&#1080;&#1085;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2-999-999.ru/files/file/about/basilashvili.jpg%20&#1054;.&#1041;&#1072;&#1089;&#1080;&#1083;&#1072;&#1096;&#1074;&#1080;&#1083;&#1080;" TargetMode="External"/><Relationship Id="rId4" Type="http://schemas.openxmlformats.org/officeDocument/2006/relationships/hyperlink" Target="http://img1.liveinternet.ru/images/attach/c/2/74/679/74679493_large_Blaginina.jpg%20&#1045;.&#1041;&#1083;&#1072;&#1075;&#1080;&#1085;&#1080;&#1085;&#1072;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Буква Б (Букварь Р.Н. </a:t>
            </a:r>
            <a:r>
              <a:rPr lang="ru-RU" dirty="0" err="1" smtClean="0"/>
              <a:t>Бунеев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с. 114)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Ёлгина</a:t>
            </a:r>
            <a:r>
              <a:rPr lang="ru-RU" dirty="0" smtClean="0"/>
              <a:t> Елена Степановна</a:t>
            </a:r>
          </a:p>
          <a:p>
            <a:r>
              <a:rPr lang="ru-RU" dirty="0" smtClean="0"/>
              <a:t>Русская гимназия полного дня</a:t>
            </a:r>
          </a:p>
          <a:p>
            <a:r>
              <a:rPr lang="ru-RU" dirty="0" smtClean="0"/>
              <a:t>2014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www.nikopol-art.com.ua/uploads/posts/2012-11/1354060885_0_45f32_5a2a6ca0_xl.jpg</a:t>
            </a:r>
            <a:r>
              <a:rPr lang="ru-RU" dirty="0" smtClean="0"/>
              <a:t> А. Блок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www.sphaerez.de/wp-content/uploads/2013/06/ivan-bunin-big.jpg</a:t>
            </a:r>
            <a:r>
              <a:rPr lang="ru-RU" dirty="0" smtClean="0"/>
              <a:t> И. Бунин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er3ed.qrz.ru/berestov/berestov9.jpg</a:t>
            </a:r>
            <a:r>
              <a:rPr lang="ru-RU" dirty="0" smtClean="0"/>
              <a:t> В.Берестов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3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img.irtve.es/imagenes/alexander-borodin-ompositor/1338294426800.jpg</a:t>
            </a:r>
            <a:r>
              <a:rPr lang="ru-RU" dirty="0" smtClean="0">
                <a:hlinkClick r:id="rId2"/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  <a:hlinkClick r:id="rId2"/>
              </a:rPr>
              <a:t> А.Бородин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hlinkClick r:id="rId3"/>
              </a:rPr>
              <a:t>http://3.bp.blogspot.com/_UEj6g_Ot7zE/S2V-hKC3t7I/AAAAAAAADGA/2pCP5WfUrHk/s400/%</a:t>
            </a:r>
            <a:r>
              <a:rPr lang="en-US" dirty="0" smtClean="0">
                <a:hlinkClick r:id="rId3"/>
              </a:rPr>
              <a:t>D0%BF%D1%80%D0%B8%D1%88%D0%B2%D0%B8%D0%BD.jpg</a:t>
            </a:r>
            <a:r>
              <a:rPr lang="ru-RU" dirty="0" smtClean="0"/>
              <a:t> М.Пришвин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img1.liveinternet.ru/images/attach/c/2/74/679/74679493_large_Blaginina.jpg</a:t>
            </a:r>
            <a:r>
              <a:rPr lang="ru-RU" dirty="0" smtClean="0">
                <a:hlinkClick r:id="rId4"/>
              </a:rPr>
              <a:t> Е.Благинина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www.2-999-999.ru/files/file/about/basilashvili.jpg</a:t>
            </a:r>
            <a:r>
              <a:rPr lang="ru-RU" dirty="0" smtClean="0">
                <a:hlinkClick r:id="rId5"/>
              </a:rPr>
              <a:t> О.Басилашвили</a:t>
            </a:r>
            <a:endParaRPr lang="ru-RU" dirty="0" smtClean="0"/>
          </a:p>
          <a:p>
            <a:r>
              <a:rPr lang="en-US" dirty="0" smtClean="0"/>
              <a:t>http://greenworld.org.ru/sites/default/greenfiles/images/_1.jpg</a:t>
            </a:r>
            <a:r>
              <a:rPr lang="ru-RU" dirty="0" smtClean="0"/>
              <a:t> В. Бианки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Алексеевич Бунин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bun Театр рассказа-это мы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104456" cy="4569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 Александр </a:t>
            </a:r>
            <a:r>
              <a:rPr lang="ru-RU" dirty="0" smtClean="0"/>
              <a:t>А</a:t>
            </a:r>
            <a:r>
              <a:rPr lang="ru-RU" dirty="0" smtClean="0"/>
              <a:t>лександрович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nikopol-art.com.ua/uploads/posts/2012-11/1354060885_0_45f32_5a2a6ca0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459616" cy="515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Берестов Валентин Дмитриевич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Дети пляшут и поют соловьи...` - Бардовская пес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061" y="1628800"/>
            <a:ext cx="3597083" cy="5047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Бородин Александр Порфирьевич</a:t>
            </a:r>
            <a:br>
              <a:rPr lang="ru-RU" dirty="0" smtClean="0"/>
            </a:br>
            <a:r>
              <a:rPr lang="ru-RU" dirty="0" smtClean="0"/>
              <a:t>(композитор)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classical music :: Russian Nationalis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340768"/>
            <a:ext cx="3476625" cy="485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Елена Александровна Благинина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Литературный календарь &quot; Блог Научной библиотеки &quot;Литературные штуч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7" y="1340768"/>
            <a:ext cx="3919539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Олег Валерианович</a:t>
            </a:r>
            <a:br>
              <a:rPr lang="ru-RU" dirty="0" smtClean="0"/>
            </a:br>
            <a:r>
              <a:rPr lang="ru-RU" dirty="0" smtClean="0"/>
              <a:t>Басилашвили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Фотография Олег Басилашвили (Photo of Oleg Basilashvili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556792"/>
            <a:ext cx="3888432" cy="4972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Михаил Михайлович Пришвин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Михаил Михайлович Пришвин ( 1873-1954) - Фото 13661/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757264" cy="4854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Виталий Валентинович Бианки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Виталий Бианки - Обучаем персонал - Компания &quot;Эффек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4032448" cy="5004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88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Буква Б (Букварь Р.Н. Бунеев,  с. 114)</vt:lpstr>
      <vt:lpstr>Иван Алексеевич Бунин</vt:lpstr>
      <vt:lpstr>Блок Александр Александрович</vt:lpstr>
      <vt:lpstr>Берестов Валентин Дмитриевич</vt:lpstr>
      <vt:lpstr>Бородин Александр Порфирьевич (композитор)</vt:lpstr>
      <vt:lpstr>Елена Александровна Благинина</vt:lpstr>
      <vt:lpstr>Олег Валерианович Басилашвили</vt:lpstr>
      <vt:lpstr>Михаил Михайлович Пришвин</vt:lpstr>
      <vt:lpstr>Виталий Валентинович Бианки</vt:lpstr>
      <vt:lpstr>Ссылки: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Б (Букварь Р.Н. Бунеев,  с. 114)</dc:title>
  <dc:creator>Максим</dc:creator>
  <cp:lastModifiedBy>Пользователь</cp:lastModifiedBy>
  <cp:revision>5</cp:revision>
  <dcterms:created xsi:type="dcterms:W3CDTF">2014-12-17T09:58:15Z</dcterms:created>
  <dcterms:modified xsi:type="dcterms:W3CDTF">2014-12-17T10:39:57Z</dcterms:modified>
</cp:coreProperties>
</file>