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ori.ru/133672" TargetMode="External"/><Relationship Id="rId2" Type="http://schemas.openxmlformats.org/officeDocument/2006/relationships/hyperlink" Target="http://guns.allzip.org/topic/151/98797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2krota.ru/pictures/151041-mirazhizagadkiprirodi.html" TargetMode="External"/><Relationship Id="rId4" Type="http://schemas.openxmlformats.org/officeDocument/2006/relationships/hyperlink" Target="http://hram-predtecha.ru/publikacii/article_post/nepobedimaya-radost-shimonahini-nil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rian.ru/ru/site/feature/85708/" TargetMode="External"/><Relationship Id="rId2" Type="http://schemas.openxmlformats.org/officeDocument/2006/relationships/hyperlink" Target="http://egorberoev.narod.ru/kadr/kadrpapa_16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Николай Сладков. Земля!</a:t>
            </a:r>
            <a:br>
              <a:rPr lang="ru-RU" dirty="0" smtClean="0"/>
            </a:br>
            <a:r>
              <a:rPr lang="ru-RU" dirty="0" smtClean="0"/>
              <a:t>(работа над незнакомыми словами</a:t>
            </a:r>
            <a:r>
              <a:rPr lang="ru-RU" dirty="0" smtClean="0"/>
              <a:t>) (</a:t>
            </a:r>
            <a:r>
              <a:rPr lang="ru-RU" smtClean="0"/>
              <a:t>1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Ёлгина</a:t>
            </a:r>
            <a:r>
              <a:rPr lang="ru-RU" dirty="0" smtClean="0"/>
              <a:t> Елена Степановна</a:t>
            </a:r>
          </a:p>
          <a:p>
            <a:r>
              <a:rPr lang="ru-RU" dirty="0" smtClean="0"/>
              <a:t>«Русская гимназия полного дня»</a:t>
            </a:r>
          </a:p>
          <a:p>
            <a:r>
              <a:rPr lang="ru-RU" dirty="0" smtClean="0"/>
              <a:t>2014 г.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удивленный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др из филь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738363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ru-RU" dirty="0" smtClean="0"/>
              <a:t>аблюдательный </a:t>
            </a:r>
            <a:r>
              <a:rPr lang="ru-RU" dirty="0" smtClean="0"/>
              <a:t>моряк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Библиотека изображений &quot;РИА Новост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351" y="1772816"/>
            <a:ext cx="7558631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hlinkClick r:id="rId2"/>
              </a:rPr>
              <a:t>http://guns.allzip.org/topic/151/987970.html</a:t>
            </a:r>
            <a:r>
              <a:rPr lang="ru-RU" dirty="0" smtClean="0"/>
              <a:t> - мачтовая сосна</a:t>
            </a:r>
          </a:p>
          <a:p>
            <a:r>
              <a:rPr lang="en-US" dirty="0" smtClean="0">
                <a:hlinkClick r:id="rId3"/>
              </a:rPr>
              <a:t>http://lori.ru/133672</a:t>
            </a:r>
            <a:r>
              <a:rPr lang="ru-RU" dirty="0" smtClean="0"/>
              <a:t> - к</a:t>
            </a:r>
            <a:r>
              <a:rPr lang="ru-RU" b="1" dirty="0" smtClean="0"/>
              <a:t>орабельные</a:t>
            </a:r>
            <a:r>
              <a:rPr lang="ru-RU" dirty="0" smtClean="0"/>
              <a:t> снасти, </a:t>
            </a:r>
            <a:r>
              <a:rPr lang="ru-RU" b="1" dirty="0" smtClean="0"/>
              <a:t>мачта</a:t>
            </a:r>
            <a:r>
              <a:rPr lang="ru-RU" dirty="0" smtClean="0"/>
              <a:t>;</a:t>
            </a:r>
          </a:p>
          <a:p>
            <a:r>
              <a:rPr lang="en-US" dirty="0" smtClean="0">
                <a:hlinkClick r:id="rId4"/>
              </a:rPr>
              <a:t>http://hram-predtecha.ru/publikacii/article_post/nepobedimaya-radost-s…</a:t>
            </a:r>
            <a:r>
              <a:rPr lang="ru-RU" b="1" dirty="0" smtClean="0"/>
              <a:t>поле</a:t>
            </a:r>
            <a:r>
              <a:rPr lang="ru-RU" dirty="0" smtClean="0"/>
              <a:t> </a:t>
            </a:r>
            <a:r>
              <a:rPr lang="ru-RU" b="1" dirty="0" smtClean="0"/>
              <a:t>снежное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en-US" dirty="0" smtClean="0">
                <a:hlinkClick r:id="rId5"/>
              </a:rPr>
              <a:t>http://2krota.ru/pictures/151041-mirazhizagadkiprirodi.html</a:t>
            </a:r>
            <a:r>
              <a:rPr lang="ru-RU" dirty="0" smtClean="0"/>
              <a:t> - миражи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http://egorberoev.narod.ru/kadr/kadrpapa_16.htm</a:t>
            </a:r>
            <a:r>
              <a:rPr lang="ru-RU" dirty="0" smtClean="0"/>
              <a:t> -удивленный, кадр из фильма</a:t>
            </a:r>
          </a:p>
          <a:p>
            <a:r>
              <a:rPr lang="ru-RU" dirty="0" smtClean="0">
                <a:hlinkClick r:id="rId3"/>
              </a:rPr>
              <a:t>http://www.visualrian.ru/ru/site/feature/85708/</a:t>
            </a:r>
            <a:r>
              <a:rPr lang="ru-RU" dirty="0" smtClean="0"/>
              <a:t>... Матрос Тихоокеанского флота.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</a:t>
            </a:r>
            <a:r>
              <a:rPr lang="ru-RU" dirty="0" smtClean="0"/>
              <a:t>ачтовая </a:t>
            </a:r>
            <a:r>
              <a:rPr lang="ru-RU" dirty="0" smtClean="0"/>
              <a:t>сосна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Взобраться на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556792"/>
            <a:ext cx="3816424" cy="5083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ru-RU" dirty="0" smtClean="0"/>
              <a:t>орабельная </a:t>
            </a:r>
            <a:r>
              <a:rPr lang="ru-RU" dirty="0" smtClean="0"/>
              <a:t>мачта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Корабельные снасти, мачта; фото 133672, фотограф Татьяна Юни. Фотобанк Лори - Продажа фотографий, иллюстраций и изображений, ви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90674"/>
            <a:ext cx="4305300" cy="526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</a:t>
            </a:r>
            <a:r>
              <a:rPr lang="ru-RU" dirty="0" smtClean="0"/>
              <a:t>оркий </a:t>
            </a:r>
            <a:r>
              <a:rPr lang="ru-RU" dirty="0" smtClean="0"/>
              <a:t>наблюдатель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ru-RU" dirty="0" smtClean="0"/>
              <a:t>езбрежное </a:t>
            </a:r>
            <a:r>
              <a:rPr lang="ru-RU" dirty="0" smtClean="0"/>
              <a:t>снежное море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Непобедимая радость схимонахини Нилы Церковь и общест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20891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проталина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Wallpapers Обои для рабочего стола: Весна Проталина. Фото для рабочего стол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537659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струился пар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САДЫ ШЕХЕРЕЗАДЫ. &quot; Поэзия и литература &quot; Общение &quot; Флудильня &quot; Cinema-Мир Фору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305550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колыхалась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dirty="0" smtClean="0"/>
              <a:t>алекий </a:t>
            </a:r>
            <a:r>
              <a:rPr lang="ru-RU" dirty="0" smtClean="0"/>
              <a:t>мираж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Миражи - загадки приро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5832648" cy="4359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63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Николай Сладков. Земля! (работа над незнакомыми словами) (1 класс)</vt:lpstr>
      <vt:lpstr>мачтовая сосна </vt:lpstr>
      <vt:lpstr>корабельная мачта</vt:lpstr>
      <vt:lpstr>зоркий наблюдатель</vt:lpstr>
      <vt:lpstr>безбрежное снежное море</vt:lpstr>
      <vt:lpstr>проталина</vt:lpstr>
      <vt:lpstr>струился пар</vt:lpstr>
      <vt:lpstr>колыхалась</vt:lpstr>
      <vt:lpstr>далекий мираж</vt:lpstr>
      <vt:lpstr>удивленный</vt:lpstr>
      <vt:lpstr>наблюдательный моряк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Сладков. Земля! (работа над незнакомыми словами)</dc:title>
  <dc:creator>Максим</dc:creator>
  <cp:lastModifiedBy>Пользователь</cp:lastModifiedBy>
  <cp:revision>4</cp:revision>
  <dcterms:created xsi:type="dcterms:W3CDTF">2014-12-08T11:38:45Z</dcterms:created>
  <dcterms:modified xsi:type="dcterms:W3CDTF">2014-12-08T12:10:50Z</dcterms:modified>
</cp:coreProperties>
</file>