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4" r:id="rId5"/>
    <p:sldId id="261" r:id="rId6"/>
    <p:sldId id="262" r:id="rId7"/>
    <p:sldId id="263" r:id="rId8"/>
    <p:sldId id="260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600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8" descr="0_55e48_29c5fc58_XL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4293096"/>
            <a:ext cx="1887885" cy="22210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Рисунок3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6461" y="548680"/>
            <a:ext cx="8027987" cy="5722937"/>
          </a:xfrm>
          <a:prstGeom prst="rect">
            <a:avLst/>
          </a:prstGeom>
          <a:solidFill>
            <a:schemeClr val="bg2">
              <a:lumMod val="50000"/>
              <a:alpha val="96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20880" cy="796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16" descr="0_55e46_5253d51f_XL.pn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40152" y="5301208"/>
            <a:ext cx="2854796" cy="13246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8" descr="0_55e48_29c5fc58_XL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56176" y="3700089"/>
            <a:ext cx="2391941" cy="2814049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098351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26002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Рисунок3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6461" y="548680"/>
            <a:ext cx="8027987" cy="5722937"/>
          </a:xfrm>
          <a:prstGeom prst="rect">
            <a:avLst/>
          </a:prstGeom>
          <a:solidFill>
            <a:schemeClr val="bg2">
              <a:lumMod val="50000"/>
              <a:alpha val="96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8689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16" descr="0_55e46_5253d51f_XL.pn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lum bright="20000" contrast="20000"/>
          </a:blip>
          <a:srcRect/>
          <a:stretch>
            <a:fillRect/>
          </a:stretch>
        </p:blipFill>
        <p:spPr bwMode="auto">
          <a:xfrm>
            <a:off x="5940152" y="5301208"/>
            <a:ext cx="2854796" cy="132462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18" descr="0_55e48_29c5fc58_XL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3933056"/>
            <a:ext cx="2132712" cy="25810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18" descr="0_55e48_29c5fc58_XL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92280" y="4581128"/>
            <a:ext cx="1643058" cy="19330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9761/39663434.514/0_96596_16956426_XL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552" y="548680"/>
            <a:ext cx="7992888" cy="5760640"/>
          </a:xfrm>
          <a:prstGeom prst="rect">
            <a:avLst/>
          </a:prstGeom>
          <a:solidFill>
            <a:schemeClr val="accent3">
              <a:lumMod val="40000"/>
              <a:lumOff val="6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b="1" cap="none" spc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9288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DA885-65D8-4ADD-8ECB-5B20BD147FA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65DB-D262-40D4-AC85-35EB9D4ABB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/>
          <a:solidFill>
            <a:srgbClr val="111509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nata-komiati/album/153210" TargetMode="External"/><Relationship Id="rId7" Type="http://schemas.openxmlformats.org/officeDocument/2006/relationships/hyperlink" Target="http://im1-tub-ru.yandex.net/i?id=33b723e4161b1eb69eb7caaa4040d444-19-144&amp;n=21" TargetMode="External"/><Relationship Id="rId2" Type="http://schemas.openxmlformats.org/officeDocument/2006/relationships/hyperlink" Target="http://fotki.yandex.ru/users/nata-komiati/album/15320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1-tub-ru.yandex.net/i?id=16e777396ce2ce0d42b0b8302fce8f8b-86-144&amp;n=21" TargetMode="External"/><Relationship Id="rId5" Type="http://schemas.openxmlformats.org/officeDocument/2006/relationships/hyperlink" Target="http://im0-tub-ru.yandex.net/i?id=fe08fb3997389144d8f694c2d3df8539-87-144&amp;n=24" TargetMode="External"/><Relationship Id="rId4" Type="http://schemas.openxmlformats.org/officeDocument/2006/relationships/hyperlink" Target="http://im0-tub-ru.yandex.net/i?id=fd50dd047042abd8adb12e0cfd0f1922-61-144&amp;n=2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im1-tub-ru.yandex.net/i?id=33b723e4161b1eb69eb7caaa4040d444-1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6" y="4029286"/>
            <a:ext cx="1418637" cy="183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1-tub-ru.yandex.net/i?id=16e777396ce2ce0d42b0b8302fce8f8b-8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8413">
            <a:off x="6628636" y="1444967"/>
            <a:ext cx="1567607" cy="183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0-tub-ru.yandex.net/i?id=fe08fb3997389144d8f694c2d3df8539-87-144&amp;n=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0476">
            <a:off x="1062699" y="1396495"/>
            <a:ext cx="1332868" cy="161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«Великие русские  писатели»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Оценка достижений. Тест. 3 класс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Школа России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8207" y="4848190"/>
            <a:ext cx="2202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Учитель: Хомяк Н.А.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МБОУ «НОСШ №1»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ХМАО-Югра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30" name="Picture 6" descr="http://im0-tub-ru.yandex.net/i?id=fd50dd047042abd8adb12e0cfd0f1922-61-144&amp;n=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515" y="4077072"/>
            <a:ext cx="1233789" cy="154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09364"/>
            <a:ext cx="81365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9. Кто из писателей большую часть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жизни провёл в своём имении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недалеко от города Тулы?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Там он создал школу для крестьянских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детей, учил их грамоте, счёту, письму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и чтению?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55858"/>
              </p:ext>
            </p:extLst>
          </p:nvPr>
        </p:nvGraphicFramePr>
        <p:xfrm>
          <a:off x="899592" y="4077072"/>
          <a:ext cx="6958440" cy="20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574064"/>
              </a:tblGrid>
              <a:tr h="9391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А.С. Пушкин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Л.Н.Толстой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И.А. Крылов</a:t>
                      </a:r>
                    </a:p>
                    <a:p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4.М.Ю.Лермонтов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9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09364"/>
            <a:ext cx="6672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10. Кто из приведённых авторов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писал басни?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54668"/>
              </p:ext>
            </p:extLst>
          </p:nvPr>
        </p:nvGraphicFramePr>
        <p:xfrm>
          <a:off x="899592" y="2420888"/>
          <a:ext cx="6958440" cy="20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574064"/>
              </a:tblGrid>
              <a:tr h="9391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А.С. Пушкин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Л.Н.Толстой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И.А. Крылов</a:t>
                      </a:r>
                    </a:p>
                    <a:p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4.М.Ю.Лермонтов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6614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11.  Как ласково называла няня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маленького Сашу Пушкина?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10788"/>
              </p:ext>
            </p:extLst>
          </p:nvPr>
        </p:nvGraphicFramePr>
        <p:xfrm>
          <a:off x="1043608" y="2492896"/>
          <a:ext cx="679261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мой свет, красное солнышко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мой ненаглядный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3. милый ангел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мой внучек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8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результат</a:t>
            </a:r>
            <a:endParaRPr lang="ru-RU" dirty="0"/>
          </a:p>
        </p:txBody>
      </p:sp>
      <p:pic>
        <p:nvPicPr>
          <p:cNvPr id="3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672306"/>
            <a:ext cx="799852" cy="78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13377"/>
              </p:ext>
            </p:extLst>
          </p:nvPr>
        </p:nvGraphicFramePr>
        <p:xfrm>
          <a:off x="1835696" y="1340768"/>
          <a:ext cx="3528392" cy="484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33"/>
                <a:gridCol w="1192831"/>
                <a:gridCol w="190292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№</a:t>
                      </a:r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ответ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+ или -</a:t>
                      </a:r>
                      <a:endParaRPr lang="ru-RU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80112" y="1456357"/>
            <a:ext cx="2387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 – 11баллов</a:t>
            </a:r>
          </a:p>
          <a:p>
            <a:r>
              <a:rPr lang="ru-RU" b="1" dirty="0" smtClean="0"/>
              <a:t> результатом доволен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6326" y="2564904"/>
            <a:ext cx="2878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 – 9 баллов</a:t>
            </a:r>
          </a:p>
          <a:p>
            <a:r>
              <a:rPr lang="ru-RU" b="1" dirty="0" smtClean="0"/>
              <a:t> неплохо, но можно лучше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3573016"/>
            <a:ext cx="2794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 баллов и меньше</a:t>
            </a:r>
          </a:p>
          <a:p>
            <a:r>
              <a:rPr lang="ru-RU" b="1" dirty="0" smtClean="0"/>
              <a:t> результатом  не доволен,</a:t>
            </a:r>
          </a:p>
          <a:p>
            <a:r>
              <a:rPr lang="ru-RU" b="1" dirty="0" smtClean="0"/>
              <a:t>надо поработать.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69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>
                <a:hlinkClick r:id="rId2"/>
              </a:rPr>
              <a:t>http://fotki.yandex.ru/users/nata-komiati/album/153207/</a:t>
            </a:r>
            <a:endParaRPr lang="ru-RU" sz="1000" dirty="0" smtClean="0"/>
          </a:p>
          <a:p>
            <a:r>
              <a:rPr lang="en-US" sz="1000" dirty="0" smtClean="0">
                <a:hlinkClick r:id="rId3"/>
              </a:rPr>
              <a:t>http://fotki.yandex.ru/users/nata-komiati/album/153210</a:t>
            </a:r>
            <a:endParaRPr lang="ru-RU" sz="1000" dirty="0" smtClean="0"/>
          </a:p>
          <a:p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im0-tub-ru.yandex.net/i?id=fd50dd047042abd8adb12e0cfd0f1922-61-144&amp;n=24</a:t>
            </a:r>
            <a:endParaRPr lang="ru-RU" sz="1000" dirty="0" smtClean="0"/>
          </a:p>
          <a:p>
            <a:r>
              <a:rPr lang="en-US" sz="1000" dirty="0">
                <a:hlinkClick r:id="rId5"/>
              </a:rPr>
              <a:t>http://</a:t>
            </a:r>
            <a:r>
              <a:rPr lang="en-US" sz="1000" dirty="0" smtClean="0">
                <a:hlinkClick r:id="rId5"/>
              </a:rPr>
              <a:t>im0-tub-ru.yandex.net/i?id=fe08fb3997389144d8f694c2d3df8539-87-144&amp;n=24</a:t>
            </a:r>
            <a:endParaRPr lang="ru-RU" sz="1000" dirty="0" smtClean="0"/>
          </a:p>
          <a:p>
            <a:r>
              <a:rPr lang="en-US" sz="1000" dirty="0">
                <a:hlinkClick r:id="rId6"/>
              </a:rPr>
              <a:t>http://</a:t>
            </a:r>
            <a:r>
              <a:rPr lang="en-US" sz="1000" dirty="0" smtClean="0">
                <a:hlinkClick r:id="rId6"/>
              </a:rPr>
              <a:t>im1-tub-ru.yandex.net/i?id=16e777396ce2ce0d42b0b8302fce8f8b-86-144&amp;n=21</a:t>
            </a:r>
            <a:endParaRPr lang="ru-RU" sz="1000" dirty="0" smtClean="0"/>
          </a:p>
          <a:p>
            <a:r>
              <a:rPr lang="en-US" sz="1000" dirty="0">
                <a:hlinkClick r:id="rId7"/>
              </a:rPr>
              <a:t>http://</a:t>
            </a:r>
            <a:r>
              <a:rPr lang="en-US" sz="1000" dirty="0" smtClean="0">
                <a:hlinkClick r:id="rId7"/>
              </a:rPr>
              <a:t>im1-tub-ru.yandex.net/i?id=33b723e4161b1eb69eb7caaa4040d444-19-144&amp;n=21</a:t>
            </a:r>
            <a:endParaRPr lang="ru-RU" sz="1000" dirty="0" smtClean="0"/>
          </a:p>
          <a:p>
            <a:endParaRPr lang="ru-RU" sz="1000" dirty="0" smtClean="0"/>
          </a:p>
          <a:p>
            <a:r>
              <a:rPr lang="ru-RU" sz="1000" dirty="0" smtClean="0"/>
              <a:t>Материалы для тестов </a:t>
            </a:r>
            <a:r>
              <a:rPr lang="ru-RU" sz="1000" dirty="0" err="1" smtClean="0"/>
              <a:t>КИМы</a:t>
            </a:r>
            <a:r>
              <a:rPr lang="ru-RU" sz="1000" dirty="0" smtClean="0"/>
              <a:t> для учащихся 3 классов</a:t>
            </a:r>
          </a:p>
          <a:p>
            <a:endParaRPr lang="ru-RU" sz="1000" dirty="0" smtClean="0"/>
          </a:p>
          <a:p>
            <a:pPr>
              <a:buNone/>
            </a:pPr>
            <a:r>
              <a:rPr lang="ru-RU" sz="1000" dirty="0" smtClean="0"/>
              <a:t>                Шаблон подготовила учитель </a:t>
            </a:r>
            <a:r>
              <a:rPr lang="ru-RU" sz="1000" dirty="0" smtClean="0"/>
              <a:t>русского языка и литературы  </a:t>
            </a:r>
            <a:endParaRPr lang="ru-RU" sz="1000" dirty="0" smtClean="0"/>
          </a:p>
          <a:p>
            <a:pPr>
              <a:buNone/>
            </a:pPr>
            <a:r>
              <a:rPr lang="ru-RU" sz="1000" dirty="0" smtClean="0"/>
              <a:t>                ГУ </a:t>
            </a:r>
            <a:r>
              <a:rPr lang="ru-RU" sz="1000" dirty="0" smtClean="0"/>
              <a:t>«Мичуринская средняя </a:t>
            </a:r>
            <a:r>
              <a:rPr lang="ru-RU" sz="1000" dirty="0" smtClean="0"/>
              <a:t> школа» Тихонова </a:t>
            </a:r>
            <a:r>
              <a:rPr lang="ru-RU" sz="1000" dirty="0" smtClean="0"/>
              <a:t>Надежда Андреевна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достижений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700808"/>
            <a:ext cx="6821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1.  Найди  лишнее произведение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46524"/>
              </p:ext>
            </p:extLst>
          </p:nvPr>
        </p:nvGraphicFramePr>
        <p:xfrm>
          <a:off x="1259632" y="2636912"/>
          <a:ext cx="695844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1501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«Акула»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«Лев и собачка»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Прыжок»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«Сивка – Бурка»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743721"/>
            <a:ext cx="1015876" cy="9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8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124744"/>
            <a:ext cx="66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2.  Какое произведение написал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Л.Н. Толстой?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593019"/>
              </p:ext>
            </p:extLst>
          </p:nvPr>
        </p:nvGraphicFramePr>
        <p:xfrm>
          <a:off x="975130" y="2996952"/>
          <a:ext cx="69584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1501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«Прыжок»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«Зимний вечер»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На севере</a:t>
                      </a:r>
                    </a:p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диком»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«Ворона и лисица»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56692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3.  Из какого произведения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приведённые  строчки?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06461"/>
              </p:ext>
            </p:extLst>
          </p:nvPr>
        </p:nvGraphicFramePr>
        <p:xfrm>
          <a:off x="899592" y="4077072"/>
          <a:ext cx="6958440" cy="20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150128"/>
              </a:tblGrid>
              <a:tr h="9391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«Прыжок»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«Лев и собачка»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Акула»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«Какая бывает роса на траве»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2154524"/>
            <a:ext cx="81321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Оба, как ящерицы, вытягивались в воде </a:t>
            </a:r>
          </a:p>
          <a:p>
            <a:r>
              <a:rPr lang="ru-RU" sz="3600" dirty="0" smtClean="0"/>
              <a:t>и что было  силы поплыли к тому месту, </a:t>
            </a:r>
          </a:p>
          <a:p>
            <a:r>
              <a:rPr lang="ru-RU" sz="3600" dirty="0" smtClean="0"/>
              <a:t>где был бочонок над якорем.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919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62547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4.  Какое из приведённых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произведений можно назвать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научно-познавательным?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08358"/>
              </p:ext>
            </p:extLst>
          </p:nvPr>
        </p:nvGraphicFramePr>
        <p:xfrm>
          <a:off x="1091754" y="2852936"/>
          <a:ext cx="679261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 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Куда девается вода из моря?»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«На севере диком»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3. «Горные вершины»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«В  тот год  осенняя погода»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5930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5.  Сколько братьев и сестёр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было у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Л.Н.Толстого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39628"/>
              </p:ext>
            </p:extLst>
          </p:nvPr>
        </p:nvGraphicFramePr>
        <p:xfrm>
          <a:off x="1043608" y="2492896"/>
          <a:ext cx="679261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Два брата и две сестры.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Один брат и одна сестра.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3. Три</a:t>
                      </a:r>
                      <a:r>
                        <a:rPr lang="ru-RU" sz="3200" b="1" baseline="0" dirty="0" smtClean="0"/>
                        <a:t> брата и одна сестра.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4. Четыре брата и одна сестра.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836712"/>
            <a:ext cx="71465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6.  Кто  иносказательно, а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не прямо рассказал о недостатках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людей?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71925"/>
              </p:ext>
            </p:extLst>
          </p:nvPr>
        </p:nvGraphicFramePr>
        <p:xfrm>
          <a:off x="975130" y="2996952"/>
          <a:ext cx="695844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894"/>
                <a:gridCol w="31455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А.С. Пушкин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Л.Н. Толстой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М.Ю. Лермонтов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И.А. Крылов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5235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7. О каком из  писателей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приведённые строки?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16156"/>
              </p:ext>
            </p:extLst>
          </p:nvPr>
        </p:nvGraphicFramePr>
        <p:xfrm>
          <a:off x="899592" y="4077072"/>
          <a:ext cx="6958440" cy="151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286032"/>
              </a:tblGrid>
              <a:tr h="93916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</a:rPr>
                        <a:t>Л.Н.Толстой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3.  А.С. Пушкин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Ю.М. Лермонтов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4. И.А. Крылов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6600" y="1988840"/>
            <a:ext cx="82108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Стихи он начал сочинять, когда был </a:t>
            </a:r>
          </a:p>
          <a:p>
            <a:r>
              <a:rPr lang="ru-RU" sz="3600" dirty="0" smtClean="0"/>
              <a:t>совсем маленьким. Его первое </a:t>
            </a:r>
          </a:p>
          <a:p>
            <a:r>
              <a:rPr lang="ru-RU" sz="3600" dirty="0" smtClean="0"/>
              <a:t>стихотворение написано по-французски.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06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20688"/>
            <a:ext cx="5327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8. Узнайте произведение 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по ключевым словам?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600" y="1988840"/>
            <a:ext cx="66067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Шляпа, забавляла, сын, капитан,</a:t>
            </a:r>
          </a:p>
          <a:p>
            <a:r>
              <a:rPr lang="ru-RU" sz="3600" dirty="0" smtClean="0"/>
              <a:t>ружьё, страх.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42537"/>
              </p:ext>
            </p:extLst>
          </p:nvPr>
        </p:nvGraphicFramePr>
        <p:xfrm>
          <a:off x="1043608" y="3429000"/>
          <a:ext cx="679261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 «Акула» 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2. «Прыжок»</a:t>
                      </a:r>
                      <a:endParaRPr lang="ru-RU" sz="3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3.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Куда девается вода из моря?»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4. </a:t>
                      </a:r>
                      <a:r>
                        <a:rPr lang="ru-RU" sz="3200" b="1" dirty="0" smtClean="0"/>
                        <a:t>«На севере диком»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06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тина 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картина 4</Template>
  <TotalTime>99</TotalTime>
  <Words>562</Words>
  <Application>Microsoft Office PowerPoint</Application>
  <PresentationFormat>Экран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картина 4</vt:lpstr>
      <vt:lpstr>«Великие русские  писатели»</vt:lpstr>
      <vt:lpstr>Оценка достижений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Проверим результат</vt:lpstr>
      <vt:lpstr>Интернет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Александровна</cp:lastModifiedBy>
  <cp:revision>10</cp:revision>
  <dcterms:created xsi:type="dcterms:W3CDTF">2014-09-24T13:13:27Z</dcterms:created>
  <dcterms:modified xsi:type="dcterms:W3CDTF">2014-12-11T15:33:50Z</dcterms:modified>
</cp:coreProperties>
</file>