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9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C1A"/>
    <a:srgbClr val="A93ACC"/>
    <a:srgbClr val="C13BCB"/>
    <a:srgbClr val="AC30B6"/>
    <a:srgbClr val="983ACC"/>
    <a:srgbClr val="C882DE"/>
    <a:srgbClr val="BC67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6C9F-E96F-400F-A874-49BBD9408FB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45AC-A223-41A7-AF2D-736052C7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64320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Урок литературного чтения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pic>
        <p:nvPicPr>
          <p:cNvPr id="7" name="Рисунок 6" descr="77707494_3399331_2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8358246" cy="645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Найди пару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Паутина         белый лепесток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мотылёк         сеть из серебра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465449">
            <a:off x="2814224" y="3021712"/>
            <a:ext cx="1693716" cy="2857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9445738">
            <a:off x="2799913" y="3141957"/>
            <a:ext cx="2239957" cy="2857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4714908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Аллитерация (звукопись) </a:t>
            </a:r>
            <a:r>
              <a:rPr lang="ru-RU" sz="67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– специальный подбор согласных звуков для создания более точного описания образа. </a:t>
            </a:r>
            <a:endParaRPr lang="ru-RU" sz="67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7157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И.И.Левитан «Золотая осень»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6" name="Рисунок 5" descr="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8286808" cy="558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pic>
        <p:nvPicPr>
          <p:cNvPr id="8" name="Picture 9" descr="autumn_in_the_park_by_fahhhh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3350"/>
            <a:ext cx="8785225" cy="65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642938" y="1143000"/>
            <a:ext cx="7294562" cy="3919538"/>
            <a:chOff x="571472" y="1000108"/>
            <a:chExt cx="7295225" cy="3919409"/>
          </a:xfrm>
        </p:grpSpPr>
        <p:pic>
          <p:nvPicPr>
            <p:cNvPr id="7" name="Рисунок 1" descr="b18266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1785926"/>
              <a:ext cx="2357454" cy="255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Группа 14"/>
            <p:cNvGrpSpPr>
              <a:grpSpLocks/>
            </p:cNvGrpSpPr>
            <p:nvPr/>
          </p:nvGrpSpPr>
          <p:grpSpPr bwMode="auto">
            <a:xfrm>
              <a:off x="3786182" y="1000108"/>
              <a:ext cx="1902874" cy="3919409"/>
              <a:chOff x="3733073" y="1071546"/>
              <a:chExt cx="1902874" cy="3919409"/>
            </a:xfrm>
          </p:grpSpPr>
          <p:pic>
            <p:nvPicPr>
              <p:cNvPr id="10" name="Рисунок 2" descr="img_8446 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6030137">
                <a:off x="2874622" y="2348976"/>
                <a:ext cx="3500430" cy="1783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5"/>
              <p:cNvSpPr txBox="1">
                <a:spLocks noChangeArrowheads="1"/>
              </p:cNvSpPr>
              <p:nvPr/>
            </p:nvSpPr>
            <p:spPr bwMode="auto">
              <a:xfrm>
                <a:off x="3857620" y="2643182"/>
                <a:ext cx="2143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85735" y="2571685"/>
                <a:ext cx="506458" cy="16318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0000" b="1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143504" y="1071546"/>
                <a:ext cx="492443" cy="1569660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9600" b="1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714876" y="1071546"/>
                <a:ext cx="492443" cy="1569660"/>
              </a:xfrm>
              <a:prstGeom prst="rect">
                <a:avLst/>
              </a:prstGeom>
              <a:scene3d>
                <a:camera prst="orthographicFront">
                  <a:rot lat="0" lon="1050000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9600" b="1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358435" y="1785895"/>
              <a:ext cx="1508262" cy="2400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5000" b="1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</p:grpSp>
      <p:sp>
        <p:nvSpPr>
          <p:cNvPr id="15" name="Заголовок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«ЛИСТОПАД»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" name="Picture 13" descr="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1472" y="1500174"/>
            <a:ext cx="7786742" cy="505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6288"/>
            <a:chOff x="0" y="0"/>
            <a:chExt cx="9144000" cy="6876288"/>
          </a:xfrm>
        </p:grpSpPr>
        <p:pic>
          <p:nvPicPr>
            <p:cNvPr id="4" name="Рисунок 3" descr="s4842166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88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00034" y="1357298"/>
              <a:ext cx="821537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ru-RU" sz="8800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69Б324У17Н765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ru-RU" sz="8800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И187Н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БУНИН Иван Алексеевич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14" descr="31-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1643050"/>
            <a:ext cx="4400342" cy="489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15106"/>
          </a:xfr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Лиловый –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Багряный – </a:t>
            </a:r>
            <a:b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FFFF00"/>
                </a:solidFill>
                <a:latin typeface="Monotype Corsiva" pitchFamily="66" charset="0"/>
              </a:rPr>
              <a:t>Золотой – 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Лазурь – 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chemeClr val="bg1">
                    <a:lumMod val="75000"/>
                  </a:schemeClr>
                </a:solidFill>
                <a:latin typeface="Monotype Corsiva" pitchFamily="66" charset="0"/>
              </a:rPr>
              <a:t>Серебро - </a:t>
            </a:r>
            <a:endParaRPr lang="ru-RU" sz="8000" b="1" dirty="0">
              <a:solidFill>
                <a:schemeClr val="bg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Рисунок 12" descr="лилов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642918"/>
            <a:ext cx="3429024" cy="71438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86380" y="1785926"/>
            <a:ext cx="2428892" cy="7143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29190" y="2928934"/>
            <a:ext cx="2357454" cy="9286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248" y="4357694"/>
            <a:ext cx="3857652" cy="500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429264"/>
            <a:ext cx="3786214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214686"/>
            <a:ext cx="7786742" cy="34290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Терем – высокий богатый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дом с покатой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крышей.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22" descr="5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2151982_file14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8163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6286544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Резьба – рисунок ,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вырезанный из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дерева или кости.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Вдова –одинокая женщина, у которой умер муж.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Заворожённый – заколдованный.</a:t>
            </a:r>
            <a:endParaRPr lang="ru-RU" sz="5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8" descr="60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42"/>
            <a:ext cx="3143272" cy="23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842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57916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rgbClr val="1A5C1A"/>
                </a:solidFill>
                <a:latin typeface="Monotype Corsiva" pitchFamily="66" charset="0"/>
              </a:rPr>
              <a:t>         </a:t>
            </a:r>
            <a:br>
              <a:rPr lang="ru-RU" sz="7200" b="1" dirty="0" smtClean="0">
                <a:solidFill>
                  <a:srgbClr val="1A5C1A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1A5C1A"/>
                </a:solidFill>
                <a:latin typeface="Monotype Corsiva" pitchFamily="66" charset="0"/>
              </a:rPr>
              <a:t>          Найди пару</a:t>
            </a:r>
            <a:br>
              <a:rPr lang="ru-RU" sz="7200" b="1" dirty="0" smtClean="0">
                <a:solidFill>
                  <a:srgbClr val="1A5C1A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1A5C1A"/>
                </a:solidFill>
                <a:latin typeface="Monotype Corsiva" pitchFamily="66" charset="0"/>
              </a:rPr>
              <a:t>   </a:t>
            </a:r>
            <a: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  <a:t>просветы           терем</a:t>
            </a:r>
            <a:b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  <a:t>    ёлочки               оконца</a:t>
            </a:r>
            <a:b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  <a:t>     лес                  жёлтая резьба</a:t>
            </a:r>
            <a:b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  <a:t>     Осень               вышки</a:t>
            </a:r>
            <a:b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  <a:t>    берёзы              тихая  вдова</a:t>
            </a:r>
            <a:br>
              <a:rPr lang="ru-RU" sz="5400" b="1" dirty="0" smtClean="0">
                <a:solidFill>
                  <a:srgbClr val="1A5C1A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1A5C1A"/>
              </a:solidFill>
              <a:latin typeface="Monotype Corsiva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592145">
            <a:off x="3607004" y="2851145"/>
            <a:ext cx="1622499" cy="2200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201127">
            <a:off x="2782161" y="4167946"/>
            <a:ext cx="2327584" cy="28037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946332">
            <a:off x="2169072" y="3375076"/>
            <a:ext cx="3234224" cy="28788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471359">
            <a:off x="2786440" y="4949169"/>
            <a:ext cx="2217722" cy="29550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417150">
            <a:off x="2823794" y="5361092"/>
            <a:ext cx="2217722" cy="29550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56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литературного чтения</vt:lpstr>
      <vt:lpstr>Слайд 2</vt:lpstr>
      <vt:lpstr>«ЛИСТОПАД»</vt:lpstr>
      <vt:lpstr>Слайд 4</vt:lpstr>
      <vt:lpstr>БУНИН Иван Алексеевич</vt:lpstr>
      <vt:lpstr>Лиловый – Багряный –  Золотой –  Лазурь –  Серебро - </vt:lpstr>
      <vt:lpstr>Терем – высокий богатый дом с покатой крышей.</vt:lpstr>
      <vt:lpstr>Резьба – рисунок ,  вырезанный из  дерева или кости. Вдова –одинокая женщина, у которой умер муж. Заворожённый – заколдованный.</vt:lpstr>
      <vt:lpstr>                    Найди пару    просветы           терем     ёлочки               оконца      лес                  жёлтая резьба      Осень               вышки     берёзы              тихая  вдова </vt:lpstr>
      <vt:lpstr>Слайд 10</vt:lpstr>
      <vt:lpstr>             Найди пару   Паутина         белый лепесток    мотылёк         сеть из серебра</vt:lpstr>
      <vt:lpstr>Аллитерация (звукопись) – специальный подбор согласных звуков для создания более точного описания образа. </vt:lpstr>
      <vt:lpstr>И.И.Левитан «Золотая осень»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Comp</dc:creator>
  <cp:lastModifiedBy>Comp</cp:lastModifiedBy>
  <cp:revision>24</cp:revision>
  <dcterms:created xsi:type="dcterms:W3CDTF">2014-11-19T16:20:43Z</dcterms:created>
  <dcterms:modified xsi:type="dcterms:W3CDTF">2014-11-24T16:51:32Z</dcterms:modified>
</cp:coreProperties>
</file>