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6" r:id="rId6"/>
    <p:sldId id="290" r:id="rId7"/>
    <p:sldId id="265" r:id="rId8"/>
    <p:sldId id="270" r:id="rId9"/>
    <p:sldId id="267" r:id="rId10"/>
    <p:sldId id="269" r:id="rId11"/>
    <p:sldId id="286" r:id="rId12"/>
    <p:sldId id="287" r:id="rId13"/>
    <p:sldId id="288" r:id="rId14"/>
    <p:sldId id="28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5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9953658136482946E-2"/>
                  <c:y val="-3.2992864173228352E-2"/>
                </c:manualLayout>
              </c:layout>
              <c:showVal val="1"/>
            </c:dLbl>
            <c:dLbl>
              <c:idx val="1"/>
              <c:layout>
                <c:manualLayout>
                  <c:x val="7.753018372703413E-2"/>
                  <c:y val="-0.3883014271653544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 (30%)</c:v>
                </c:pt>
                <c:pt idx="1">
                  <c:v>не знают (70%)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0.3000000000000001</c:v>
                </c:pt>
                <c:pt idx="1">
                  <c:v>0.70000000000000018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9166666666666667E-2"/>
          <c:y val="0.18239074803149619"/>
          <c:w val="0.62349876482970912"/>
          <c:h val="0.786359251968504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0407586198621786E-2"/>
                  <c:y val="-4.017593503937008E-2"/>
                </c:manualLayout>
              </c:layout>
              <c:showVal val="1"/>
            </c:dLbl>
            <c:dLbl>
              <c:idx val="1"/>
              <c:layout>
                <c:manualLayout>
                  <c:x val="-5.8706117459162079E-2"/>
                  <c:y val="0.21171948818897651"/>
                </c:manualLayout>
              </c:layout>
              <c:showVal val="1"/>
            </c:dLbl>
            <c:dLbl>
              <c:idx val="2"/>
              <c:layout>
                <c:manualLayout>
                  <c:x val="6.769053151650653E-2"/>
                  <c:y val="-0.40649483267716535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слежу (15%)</c:v>
                </c:pt>
                <c:pt idx="1">
                  <c:v>слежу только в школе (28%)</c:v>
                </c:pt>
                <c:pt idx="2">
                  <c:v>не слежу (57%)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0.15000000000000005</c:v>
                </c:pt>
                <c:pt idx="1">
                  <c:v>0.28000000000000008</c:v>
                </c:pt>
                <c:pt idx="2">
                  <c:v>0.56999999999999995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3.5973967032681973E-3"/>
                  <c:y val="2.429752479259046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настольные (10%)</c:v>
                </c:pt>
                <c:pt idx="1">
                  <c:v>подвижные(10%)</c:v>
                </c:pt>
                <c:pt idx="2">
                  <c:v>  компьютерные (75%)</c:v>
                </c:pt>
                <c:pt idx="3">
                  <c:v> другие (5%)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0.75000000000000022</c:v>
                </c:pt>
                <c:pt idx="3">
                  <c:v>0.05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047412126920369"/>
          <c:y val="0.12277930996392229"/>
          <c:w val="0.31974001450157191"/>
          <c:h val="0.75444138007215544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7154121809767288E-2"/>
                  <c:y val="-0.14888582333117883"/>
                </c:manualLayout>
              </c:layout>
              <c:showVal val="1"/>
            </c:dLbl>
            <c:dLbl>
              <c:idx val="1"/>
              <c:layout>
                <c:manualLayout>
                  <c:x val="2.0478354549507156E-2"/>
                  <c:y val="0.1774668586900556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занимаюсь (45%)</c:v>
                </c:pt>
                <c:pt idx="1">
                  <c:v> не занимаюсь (55%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A8EE-7041-4C5A-8FB9-1B087F1F3890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9CE7-1E18-45D4-931B-F31CFCE98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6339-6138-4B59-9165-2E6B9E9D897C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DF2B-6024-4CC4-820F-90BF78EE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EFB7-917D-47C1-A365-47C7B37C827E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5FC7-1275-42F7-8815-9D9F53127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90A7-BB92-44A6-A879-F69FC308755D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D532-8FD2-4F27-A9E6-C729C086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B108-F10C-4895-95F0-F20A765D9E16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4CA1-FAE9-4BD4-8697-F93D22363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33EC-3F40-44AF-88A5-A83D7D83FD5D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E7C2-582E-478E-8E84-43925D8BF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F86B-B5B1-4CD2-9C6B-C10C6D20508C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70EB-7C99-45B0-A4A7-BC3571BB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1BA7-ECB5-4EBE-BDA4-D76AD41FDD36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E106-3E11-45CA-A801-945387B2B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7536-99A0-4CC8-AC23-6F469BBF1957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AE46-BF70-4FE6-BE08-538CB54EA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C95D-A3B5-4905-8C8B-8A1685727608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60C9-BCC7-49B5-84E2-254EB285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9646-DB4E-4AEF-BDBE-1B209A1E2827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69CC-7986-46F3-94FC-E7623E0AF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710AE-0847-414A-98A2-23B1A63819F1}" type="datetimeFigureOut">
              <a:rPr lang="ru-RU"/>
              <a:pPr>
                <a:defRPr/>
              </a:pPr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B0CCC1-368E-4740-9C5F-E2AE9EE0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ru/F/s007.radikal.ru/i301/1103/99/6199f83a006a.png.htm" TargetMode="External"/><Relationship Id="rId2" Type="http://schemas.openxmlformats.org/officeDocument/2006/relationships/hyperlink" Target="http://radikal.ru/F/s41.radikal.ru/i092/1108/60/e918556f2ee2.jp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kal.ru/F/i060.radikal.ru/1008/11/c307d759d821.png.html" TargetMode="External"/><Relationship Id="rId4" Type="http://schemas.openxmlformats.org/officeDocument/2006/relationships/hyperlink" Target="http://radikal.ru/F/i082.radikal.ru/1104/4f/315eaf1515d8.png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7358082" cy="4162437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Социальная проба</a:t>
            </a:r>
            <a:br>
              <a:rPr lang="ru-RU" sz="3200" dirty="0" smtClean="0"/>
            </a:br>
            <a:r>
              <a:rPr lang="ru-RU" sz="4800" b="1" i="1" dirty="0" smtClean="0">
                <a:solidFill>
                  <a:srgbClr val="FF0000"/>
                </a:solidFill>
              </a:rPr>
              <a:t>«Красивая осанка – здоровое будущее»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 учащиеся 2 «В» класса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86322"/>
            <a:ext cx="6097602" cy="1714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Руководитель: Чупрына С.С.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 анкетирования во вторых классах (65 человек):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50720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Constantia" pitchFamily="18" charset="0"/>
              </a:rPr>
              <a:t>. Знаешь ли ты что такое правильная осанка?</a:t>
            </a: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22859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2. Следишь ли ты за своей осанкой в школе и дома?</a:t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2116528"/>
          <a:ext cx="78581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3. Какие игры предпочитаешь?</a:t>
            </a:r>
            <a:b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4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1397000"/>
          <a:ext cx="7786742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3. Занимаешься ли ты в спортивных секциях?</a:t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1397000"/>
          <a:ext cx="7429552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 результатам анкетирования мы сделали 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785918" y="1500174"/>
            <a:ext cx="7000924" cy="4000528"/>
          </a:xfrm>
          <a:prstGeom prst="wedgeEllipseCallou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Менее половины детей знают, что такое ОСАНКА, остальные не понимают значение этого слова.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Менее 50% детей занимаются в спортивных секциях, а большинство опрошенных выбирают компьютерные игры, что ведет к развитию ГИПОДИНАМИИ.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Мало детей следят за своей осанкой в школе и не следят дома.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i="1" dirty="0" smtClean="0"/>
              <a:t>Как же сохранить спину ровной</a:t>
            </a:r>
            <a:r>
              <a:rPr lang="ru-RU" sz="3600" dirty="0" smtClean="0"/>
              <a:t>?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Агитбригада нашего класса побеседовала с учителем физкультуры Сергеем Николаевичем. Он подсказал, какие упражнения нужно выполнять каждый день для поддержания осанки.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wetlana\Desktop\с инт\DSC0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6286544" cy="3804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solidFill>
            <a:srgbClr val="CCFF66"/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Упражнение 1</a:t>
            </a:r>
            <a:endParaRPr lang="ru-RU" b="1" u="sng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" name="Picture 8" descr="&amp;Ucy;&amp;pcy;&amp;rcy;&amp;acy;&amp;zhcy;&amp;ncy;&amp;iecy;&amp;ncy;&amp;icy;&amp;yacy; &amp;dcy;&amp;lcy;&amp;yacy; &amp;ocy;&amp;scy;&amp;a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8283732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500174"/>
            <a:ext cx="655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1.Упражнения у прямой стены.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2. Упражнения с мешочком на голове.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3. Упражнения на удержания равновесия.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4. Замок за спиной.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5. Упражнения с гимнастической палкой.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CCFF66"/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Упражнение 2</a:t>
            </a:r>
            <a:endParaRPr lang="ru-RU" dirty="0"/>
          </a:p>
        </p:txBody>
      </p:sp>
      <p:pic>
        <p:nvPicPr>
          <p:cNvPr id="3" name="Picture 2" descr="http://im3-tub-ru.yandex.net/i?id=136499836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5072098" cy="4774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1428736"/>
            <a:ext cx="28575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Каждые 20 минут меняем</a:t>
            </a:r>
          </a:p>
          <a:p>
            <a:r>
              <a:rPr lang="ru-RU" sz="2800" b="1" dirty="0" smtClean="0"/>
              <a:t>положение тела,</a:t>
            </a:r>
          </a:p>
          <a:p>
            <a:r>
              <a:rPr lang="ru-RU" sz="2800" b="1" dirty="0" smtClean="0"/>
              <a:t>потягиваемся,</a:t>
            </a:r>
          </a:p>
          <a:p>
            <a:r>
              <a:rPr lang="ru-RU" sz="2800" b="1" dirty="0" smtClean="0"/>
              <a:t>выполняем повороты и наклоны туловища,</a:t>
            </a:r>
          </a:p>
          <a:p>
            <a:r>
              <a:rPr lang="ru-RU" sz="2800" b="1" dirty="0" smtClean="0"/>
              <a:t>делаем приседания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CCFF66"/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Упражнение 3</a:t>
            </a:r>
            <a:endParaRPr lang="ru-RU" dirty="0"/>
          </a:p>
        </p:txBody>
      </p:sp>
      <p:pic>
        <p:nvPicPr>
          <p:cNvPr id="2050" name="Picture 2" descr="C:\Users\Swetlana\Desktop\с инт\DSC0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715171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428736"/>
            <a:ext cx="786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2. Упражнения с мешочком на голове.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CCFF66"/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Упражнение 4</a:t>
            </a:r>
            <a:endParaRPr lang="ru-RU" dirty="0"/>
          </a:p>
        </p:txBody>
      </p:sp>
      <p:pic>
        <p:nvPicPr>
          <p:cNvPr id="3074" name="Picture 2" descr="C:\Users\Swetlana\Desktop\с инт\DSC0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48747" cy="5357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1500174"/>
            <a:ext cx="4896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Упражнения на удержание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равновесия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571472" y="1142985"/>
            <a:ext cx="83582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 стройного человека приятно смотреть. Стройные люди радуют глаз. Нам очень хочется быть стройными и красивыми. Ещё мы узнали, что правильная осанка нужна не только для красоты. Она важна и для здоровья. По статистике более 40% детей имеют нарушение осанки. Неправильная осанка может не только нанести вред здоровью, но и испортить человеку жизнь. Поэтому мы задались вопросом:  «Как выработать правильную осанку?»</a:t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CCFF66"/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Упражнение 5</a:t>
            </a:r>
            <a:endParaRPr lang="ru-RU" dirty="0"/>
          </a:p>
        </p:txBody>
      </p:sp>
      <p:pic>
        <p:nvPicPr>
          <p:cNvPr id="4098" name="Picture 2" descr="C:\Users\Swetlana\Desktop\с инт\DSC0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571989" cy="4286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Методика «Ладошки»: дотягиваемся поочерёдно до правой и левой ладошки, повторяем то же, стоя спиной к двери</a:t>
            </a:r>
            <a:endParaRPr lang="ru-RU" sz="2400" b="1" dirty="0"/>
          </a:p>
        </p:txBody>
      </p:sp>
      <p:pic>
        <p:nvPicPr>
          <p:cNvPr id="4099" name="Picture 3" descr="C:\Users\Swetlana\Desktop\с инт\DSC0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74" y="2571743"/>
            <a:ext cx="4452926" cy="42862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ivanovomama.ru/files/29aa6bfa16e3e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3214686"/>
            <a:ext cx="4514220" cy="3258703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472518" cy="607223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Родители Кунгурова Сергея и Попова Кирилла помогли нам изготовить книжки – раскладушки, сшили мешочки для упражнений, распечатали картинки, которые мы подарили второклассникам.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/>
              <a:t>Итог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35785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ru-RU" sz="24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Изучили дополнительную литературу, узнали много о здоровье человека.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Выявили, что причинами нарушения осанки являются недостаточная двигательная активность школьников, отсутствие навыка правильной осанки.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Совместно с медработником школы и учителем физкультуры разработали систему упражнений для поддержания красивой осанки.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Составили рекомендации учащимся для поддержания красивой осанки.</a:t>
            </a:r>
          </a:p>
          <a:p>
            <a:endParaRPr lang="ru-RU" b="1" dirty="0" smtClean="0"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Используемая литература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1. В.И. </a:t>
            </a:r>
            <a:r>
              <a:rPr lang="ru-RU" sz="1800" dirty="0" err="1" smtClean="0"/>
              <a:t>Ковалько</a:t>
            </a:r>
            <a:r>
              <a:rPr lang="ru-RU" sz="1800" dirty="0" smtClean="0"/>
              <a:t> Здоровьесберегающие технологии. Москва, ВАКО 2004г.</a:t>
            </a:r>
            <a:br>
              <a:rPr lang="ru-RU" sz="1800" dirty="0" smtClean="0"/>
            </a:br>
            <a:r>
              <a:rPr lang="ru-RU" sz="1800" dirty="0" smtClean="0"/>
              <a:t>2. Н.Я.Дмитриева, А.Н. Казаков. Окружающий мир. Издательство Учебная литература 2008г.</a:t>
            </a:r>
            <a:br>
              <a:rPr lang="ru-RU" sz="1800" dirty="0" smtClean="0"/>
            </a:br>
            <a:r>
              <a:rPr lang="ru-RU" sz="1800" dirty="0" smtClean="0"/>
              <a:t>3. В.Н. Касаткина Педагогика здоровья. </a:t>
            </a:r>
            <a:r>
              <a:rPr lang="ru-RU" sz="1800" dirty="0" err="1" smtClean="0"/>
              <a:t>Линка-пресс</a:t>
            </a:r>
            <a:r>
              <a:rPr lang="ru-RU" sz="1800" dirty="0" smtClean="0"/>
              <a:t> Москва 1998г.</a:t>
            </a:r>
            <a:br>
              <a:rPr lang="ru-RU" sz="1800" dirty="0" smtClean="0"/>
            </a:br>
            <a:r>
              <a:rPr lang="ru-RU" sz="1800" dirty="0" smtClean="0"/>
              <a:t>4. Н.Ю. </a:t>
            </a:r>
            <a:r>
              <a:rPr lang="ru-RU" sz="1800" dirty="0" err="1" smtClean="0"/>
              <a:t>Буянова</a:t>
            </a:r>
            <a:r>
              <a:rPr lang="ru-RU" sz="1800" dirty="0" smtClean="0"/>
              <a:t> Я познаю мир. Детская Энциклопедия /Медицина/ Издательство АСТ.2001г.</a:t>
            </a:r>
            <a:br>
              <a:rPr lang="ru-RU" sz="1800" dirty="0" smtClean="0"/>
            </a:br>
            <a:r>
              <a:rPr lang="ru-RU" sz="1800" dirty="0" smtClean="0"/>
              <a:t>5. Энциклопедия здоровья Москва Вече 2004г.</a:t>
            </a:r>
          </a:p>
          <a:p>
            <a:r>
              <a:rPr lang="ru-RU" sz="1800" dirty="0" smtClean="0">
                <a:hlinkClick r:id="rId2"/>
              </a:rPr>
              <a:t>http://radikal.ru/F/s41.radikal.ru/i092/1108/60/e918556f2ee2.jpg.html</a:t>
            </a:r>
            <a:endParaRPr lang="ru-RU" sz="18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5650" y="4719638"/>
            <a:ext cx="737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hlinkClick r:id="rId3"/>
              </a:rPr>
              <a:t>http://radikal.ru/F/s007.radikal.ru/i301/1103/99/6199f83a006a.png.htm</a:t>
            </a:r>
            <a:r>
              <a:rPr lang="ru-RU" sz="1600"/>
              <a:t> мальчик </a:t>
            </a:r>
          </a:p>
          <a:p>
            <a:r>
              <a:rPr lang="ru-RU" sz="1600"/>
              <a:t>с карандашом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50" y="5324475"/>
            <a:ext cx="682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hlinkClick r:id="rId4"/>
              </a:rPr>
              <a:t>http://radikal.ru/F/i082.radikal.ru/1104/4f/315eaf1515d8.png.htm</a:t>
            </a:r>
            <a:r>
              <a:rPr lang="ru-RU" sz="1600"/>
              <a:t>  мальчик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55650" y="5684838"/>
            <a:ext cx="669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hlinkClick r:id="rId5"/>
              </a:rPr>
              <a:t>http://radikal.ru/F/i060.radikal.ru/1008/11/c307d759d821.png.html</a:t>
            </a:r>
            <a:r>
              <a:rPr lang="ru-RU" sz="1600"/>
              <a:t> ранец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Цель: 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07156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Профилактика искривления позвоночника и формирование красивой осанки.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>
                <a:latin typeface="+mj-lt"/>
              </a:rPr>
              <a:t>Задачи:</a:t>
            </a:r>
            <a:br>
              <a:rPr lang="ru-RU" sz="4400" b="1" i="1" dirty="0" smtClean="0">
                <a:latin typeface="+mj-lt"/>
              </a:rPr>
            </a:br>
            <a:r>
              <a:rPr lang="ru-RU" sz="44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1</a:t>
            </a:r>
            <a:r>
              <a:rPr lang="ru-RU" sz="1600" b="1" i="1" dirty="0" smtClean="0">
                <a:solidFill>
                  <a:schemeClr val="tx2"/>
                </a:solidFill>
              </a:rPr>
              <a:t>) </a:t>
            </a:r>
            <a:r>
              <a:rPr lang="ru-RU" sz="2800" b="1" i="1" dirty="0" smtClean="0">
                <a:solidFill>
                  <a:schemeClr val="tx2"/>
                </a:solidFill>
              </a:rPr>
              <a:t>изучить дополнительную  литературу  по теме;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2) выявить причины нарушения осанки;</a:t>
            </a:r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3)разработать систему занятий для правильной осанки;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4)  формировать навыки здорового образа  жизни.</a:t>
            </a:r>
            <a:endParaRPr lang="ru-RU" sz="2800" b="1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 </a:t>
            </a:r>
            <a:endParaRPr lang="ru-RU" sz="4400" i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/>
              <a:t>Методы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1. Теоретические: изучение различной литературы, в том числе справочники по теме.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2.Практические: сбор материала и его анализ; анкетирование учащихся 2-х классов, обработка результатов; разучивание упражнений для формирования правильной осанки.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rgbClr val="7030A0"/>
                </a:solidFill>
              </a:rPr>
              <a:t>   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Гипотеза: </a:t>
            </a:r>
            <a:r>
              <a:rPr lang="ru-RU" sz="4000" i="1" dirty="0" smtClean="0">
                <a:solidFill>
                  <a:srgbClr val="7030A0"/>
                </a:solidFill>
              </a:rPr>
              <a:t>  </a:t>
            </a:r>
            <a:br>
              <a:rPr lang="ru-RU" sz="4000" i="1" dirty="0" smtClean="0">
                <a:solidFill>
                  <a:srgbClr val="7030A0"/>
                </a:solidFill>
              </a:rPr>
            </a:br>
            <a:r>
              <a:rPr lang="ru-RU" sz="4000" i="1" dirty="0" smtClean="0">
                <a:solidFill>
                  <a:srgbClr val="7030A0"/>
                </a:solidFill>
              </a:rPr>
              <a:t>правильная осанка - это не только красота, но и наше здоровье.</a:t>
            </a:r>
            <a:br>
              <a:rPr lang="ru-RU" sz="4000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Ценность проекта:</a:t>
            </a:r>
            <a:r>
              <a:rPr lang="ru-RU" sz="4000" i="1" dirty="0" smtClean="0">
                <a:solidFill>
                  <a:srgbClr val="7030A0"/>
                </a:solidFill>
              </a:rPr>
              <a:t/>
            </a:r>
            <a:br>
              <a:rPr lang="ru-RU" sz="4000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1.Получение навыков исследовательской работы.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2. Создание компьютерной презентации. 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  <a:cs typeface="David" pitchFamily="34" charset="-79"/>
              </a:rPr>
              <a:t/>
            </a:r>
            <a:br>
              <a:rPr lang="ru-RU" i="1" dirty="0" smtClean="0">
                <a:solidFill>
                  <a:srgbClr val="FF0000"/>
                </a:solidFill>
                <a:cs typeface="David" pitchFamily="34" charset="-79"/>
              </a:rPr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357298"/>
            <a:ext cx="7929618" cy="494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+mn-lt"/>
              </a:rPr>
              <a:t>Изучение проблемы, работа со справочниками, энциклопедиями;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+mn-lt"/>
              </a:rPr>
              <a:t>Анкетирование среди учащихся 2-х классов;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3.  Беседа с медработником школы.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4. Интервью с учителем физкультуры.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5. Разработка систему ежедневных упражнений для поддержания правильной осанки.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6. Выступление агитбригады.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7. Создание книжки –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 раскладушки.</a:t>
            </a:r>
          </a:p>
          <a:p>
            <a:pPr marL="342900" indent="-342900"/>
            <a:r>
              <a:rPr lang="ru-RU" sz="2400" b="1" dirty="0" smtClean="0">
                <a:latin typeface="+mn-lt"/>
              </a:rPr>
              <a:t>8. Презентация проекта.</a:t>
            </a:r>
          </a:p>
          <a:p>
            <a:pPr marL="342900" indent="-342900">
              <a:buAutoNum type="arabicPeriod"/>
            </a:pPr>
            <a:endParaRPr lang="ru-RU" sz="2400" b="1" dirty="0" smtClean="0">
              <a:latin typeface="+mn-lt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Изучение литературы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Kokila" pitchFamily="34" charset="0"/>
              </a:rPr>
              <a:t>Осанка - это умение  удерживать свое тело, сохраняя правильную позу в различных положениях: сидя, во время ходьбы и игр. Важнейшее условие правильной осанки - нормальное развитие позвоночника.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Kokila" pitchFamily="34" charset="0"/>
              </a:rPr>
              <a:t>Осанка считается правильной, если голова слегка приподнята,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Kokila" pitchFamily="34" charset="0"/>
              </a:rPr>
              <a:t> грудная клетка развёрнута, плечи находятся на одном уровне.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Искривление позвоночника у детей:</a:t>
            </a:r>
          </a:p>
          <a:p>
            <a:endParaRPr lang="ru-RU" sz="20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 bwMode="auto">
          <a:xfrm>
            <a:off x="928662" y="3143248"/>
            <a:ext cx="7500990" cy="3714752"/>
          </a:xfrm>
          <a:prstGeom prst="rect">
            <a:avLst/>
          </a:prstGeom>
          <a:noFill/>
          <a:ln w="12600">
            <a:solidFill>
              <a:srgbClr val="0000FF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43914" cy="1285884"/>
          </a:xfrm>
        </p:spPr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cs typeface="David" pitchFamily="34" charset="-79"/>
              </a:rPr>
              <a:t>Каковы же основные причины нарушения осанки у детей?</a:t>
            </a:r>
            <a:endParaRPr lang="ru-RU" sz="3600" dirty="0">
              <a:solidFill>
                <a:srgbClr val="FF0000"/>
              </a:solidFill>
              <a:cs typeface="David" pitchFamily="34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49292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Отсутствие навыка правильной осанки;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несоответствие размеров и конструкции мебели росту;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плохая освещенность рабочего места;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ношение сумки или портфеля в одной руке или на плече;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 привычка стоять, опираясь на одну ногу;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недостаточная двигательная активность.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43914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dirty="0" smtClean="0"/>
              <a:t>Мы поговорили с медсестрой нашей школы Галиной Васильевной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514353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Она пояснила, что наблюдения за осанкой ведутся у детей с первого класса.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 сегодняшний день из общего числа учащихся начальных классов 10 человек стоят на «Д» учёте у ортопеда, что составляет 5 % .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Мы решили выяснить, насколько велик риск сейчас практически здоровым детям испортить свою осанку.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619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Социальная проба «Красивая осанка – здоровое будущее»  Выполнили учащиеся 2 «В» класса </vt:lpstr>
      <vt:lpstr>Актуальность</vt:lpstr>
      <vt:lpstr>Цель: </vt:lpstr>
      <vt:lpstr>Методы</vt:lpstr>
      <vt:lpstr>      Гипотеза:    правильная осанка - это не только красота, но и наше здоровье. Ценность проекта:  1.Получение навыков исследовательской работы. 2. Создание компьютерной презентации.    </vt:lpstr>
      <vt:lpstr>План работы:</vt:lpstr>
      <vt:lpstr>Изучение литературы</vt:lpstr>
      <vt:lpstr>Каковы же основные причины нарушения осанки у детей?</vt:lpstr>
      <vt:lpstr>Мы поговорили с медсестрой нашей школы Галиной Васильевной</vt:lpstr>
      <vt:lpstr>Результаты анкетирования во вторых классах (65 человек):</vt:lpstr>
      <vt:lpstr> 2. Следишь ли ты за своей осанкой в школе и дома? </vt:lpstr>
      <vt:lpstr> 3. Какие игры предпочитаешь? </vt:lpstr>
      <vt:lpstr> 3. Занимаешься ли ты в спортивных секциях? </vt:lpstr>
      <vt:lpstr>По результатам анкетирования мы сделали вывод:</vt:lpstr>
      <vt:lpstr>Как же сохранить спину ровной? Агитбригада нашего класса побеседовала с учителем физкультуры Сергеем Николаевичем. Он подсказал, какие упражнения нужно выполнять каждый день для поддержания осанки.         </vt:lpstr>
      <vt:lpstr>Упражнение 1</vt:lpstr>
      <vt:lpstr>Упражнение 2</vt:lpstr>
      <vt:lpstr>Упражнение 3</vt:lpstr>
      <vt:lpstr>Упражнение 4</vt:lpstr>
      <vt:lpstr>Упражнение 5</vt:lpstr>
      <vt:lpstr>Слайд 21</vt:lpstr>
      <vt:lpstr>Итог проекта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Swetlana</cp:lastModifiedBy>
  <cp:revision>70</cp:revision>
  <dcterms:created xsi:type="dcterms:W3CDTF">2011-08-02T23:19:04Z</dcterms:created>
  <dcterms:modified xsi:type="dcterms:W3CDTF">2013-09-14T11:42:10Z</dcterms:modified>
</cp:coreProperties>
</file>