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303" r:id="rId3"/>
    <p:sldId id="262" r:id="rId4"/>
    <p:sldId id="289" r:id="rId5"/>
    <p:sldId id="268" r:id="rId6"/>
    <p:sldId id="271" r:id="rId7"/>
    <p:sldId id="296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676277-76D2-419F-8FEF-130DAF90668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B2931F-D2A0-41F8-949A-5B6ABEDA8F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tracker.org/forum/viewtopic.php?t=40238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14422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я учу детей воссоздавать из  деталей полноценную картину.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-21815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2146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914400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Этапы работы над созданием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пластилинографического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изображения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57364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этап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b="1" i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r>
              <a:rPr lang="ru-RU" dirty="0" smtClean="0"/>
              <a:t>Определиться с сюжетом для аппликации. Это может быть любой рисунок из книги или журнала, из интернета.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1435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828836"/>
            <a:ext cx="66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 этап </a:t>
            </a:r>
          </a:p>
          <a:p>
            <a:pPr>
              <a:defRPr/>
            </a:pPr>
            <a:r>
              <a:rPr lang="ru-RU" dirty="0" smtClean="0"/>
              <a:t>Перенести выбранный рисунок на поверхность картона с помощью копировальной бумаги.</a:t>
            </a:r>
          </a:p>
          <a:p>
            <a:pPr>
              <a:defRPr/>
            </a:pPr>
            <a:r>
              <a:rPr lang="ru-RU" dirty="0" smtClean="0"/>
              <a:t>Если рисунок из интернет ресурса, то его можно распечатать сразу на картон.</a:t>
            </a:r>
          </a:p>
          <a:p>
            <a:pPr algn="ctr">
              <a:buFontTx/>
              <a:buNone/>
              <a:defRPr/>
            </a:pPr>
            <a:endParaRPr lang="ru-RU" b="1" i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357694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 этап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Непосредственное создание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пластилинографического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изображения, с использованием различных приемов лепки.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*</a:t>
            </a:r>
            <a:endParaRPr lang="ru-RU" sz="800" dirty="0"/>
          </a:p>
        </p:txBody>
      </p:sp>
      <p:pic>
        <p:nvPicPr>
          <p:cNvPr id="9218" name="Picture 2" descr="C:\Hаши фото\поделки\DSCN05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428736"/>
            <a:ext cx="3325416" cy="4433888"/>
          </a:xfrm>
          <a:prstGeom prst="rect">
            <a:avLst/>
          </a:prstGeom>
          <a:noFill/>
        </p:spPr>
      </p:pic>
      <p:pic>
        <p:nvPicPr>
          <p:cNvPr id="9219" name="Picture 3" descr="C:\Hаши фото\поделки\DSCN0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428736"/>
            <a:ext cx="3325416" cy="44338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903893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*Я определила свою технику работы:</a:t>
            </a:r>
          </a:p>
          <a:p>
            <a:pPr algn="just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Контур картины выкладываем из пластилина, а остальное закрашиваем акварелью, а Также в оформлении можно использовать бросовый материал.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214554"/>
            <a:ext cx="5786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способствуют развитию мелкой моторики,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 художественного вкуса, </a:t>
            </a:r>
          </a:p>
          <a:p>
            <a:pPr marL="342900" indent="-342900">
              <a:buAutoNum type="arabicParenR" startAt="3"/>
            </a:pPr>
            <a:r>
              <a:rPr lang="ru-RU" sz="2400" dirty="0" smtClean="0">
                <a:solidFill>
                  <a:srgbClr val="002060"/>
                </a:solidFill>
              </a:rPr>
              <a:t>индивидуальности, интуиции, </a:t>
            </a:r>
          </a:p>
          <a:p>
            <a:pPr marL="342900" indent="-342900">
              <a:buAutoNum type="arabicParenR" startAt="3"/>
            </a:pPr>
            <a:r>
              <a:rPr lang="ru-RU" sz="2400" dirty="0" smtClean="0">
                <a:solidFill>
                  <a:srgbClr val="002060"/>
                </a:solidFill>
              </a:rPr>
              <a:t>воспитывают организованность, дисциплинированность и аккуратность при работе с пластилином, а также </a:t>
            </a:r>
          </a:p>
          <a:p>
            <a:pPr marL="342900" indent="-342900">
              <a:buAutoNum type="arabicParenR" startAt="3"/>
            </a:pPr>
            <a:r>
              <a:rPr lang="ru-RU" sz="2400" dirty="0" smtClean="0">
                <a:solidFill>
                  <a:srgbClr val="002060"/>
                </a:solidFill>
              </a:rPr>
              <a:t>умение планировать творческий процесс каждым учащимся.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Можно сделать вывод, </a:t>
            </a:r>
            <a:br>
              <a:rPr lang="ru-RU" dirty="0" smtClean="0"/>
            </a:br>
            <a:r>
              <a:rPr lang="ru-RU" dirty="0" smtClean="0"/>
              <a:t>что занятия лепкой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69591">
            <a:off x="-71890" y="2412227"/>
            <a:ext cx="9287779" cy="1604916"/>
          </a:xfrm>
        </p:spPr>
        <p:txBody>
          <a:bodyPr>
            <a:prstTxWarp prst="textWave1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Методическая литература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710225" cy="30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916" y="4000504"/>
            <a:ext cx="351908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Сказку сделаем из глины, теста, снега, пластилина /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Горичева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Валентина Сергеевна, Нагибина Маргарита Ивановна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1500174"/>
            <a:ext cx="4786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настоящей книге рассказывается о лепке из разных материалов. Читатели найдут для себя информацию о способах и приемах лепки из глины, пластилина, песка, теста, пластики и других материалов, познакомятся с особенностями лепки по мотивам народных промыслов.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285860"/>
            <a:ext cx="1800216" cy="266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3929066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«Поделки из пластилина» Е.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Шабельникова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Е. Каминская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232"/>
            <a:ext cx="18047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48" y="4500570"/>
            <a:ext cx="5929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бойтесь экспериментировать с цветом и формой, смело воплощайте свои творческие идеи, ведь пластилин - податливый материал, позволяющий вносить в изделия все новые изменения. Представленные здесь идеи дадут вам заряд творческой энергии и поспособствуют дальнейшему путешествию в мир прикладного искусства.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7857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Пособия для лепки "Секреты пластилина"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Рони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Орена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586061" cy="337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0" y="2931077"/>
            <a:ext cx="2738440" cy="39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857232"/>
            <a:ext cx="38576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Автор книг </a:t>
            </a:r>
            <a:r>
              <a:rPr lang="ru-RU" sz="1400" dirty="0" err="1" smtClean="0"/>
              <a:t>Рони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Орен</a:t>
            </a:r>
            <a:r>
              <a:rPr lang="ru-RU" sz="1400" dirty="0" smtClean="0"/>
              <a:t> известен в мире не только как талантливый мультипликатор, но и как блестящий педагог, имеющий многолетний опыт работы с детьми. Методика </a:t>
            </a:r>
            <a:r>
              <a:rPr lang="ru-RU" sz="1400" dirty="0" err="1" smtClean="0"/>
              <a:t>Рони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Орена</a:t>
            </a:r>
            <a:r>
              <a:rPr lang="ru-RU" sz="1400" dirty="0" smtClean="0"/>
              <a:t> получила признание и широко используется в разных странах. </a:t>
            </a:r>
          </a:p>
          <a:p>
            <a:endParaRPr lang="ru-RU" sz="1400" dirty="0" smtClean="0"/>
          </a:p>
          <a:p>
            <a:r>
              <a:rPr lang="ru-RU" sz="1400" dirty="0" smtClean="0"/>
              <a:t> Придуманные и созданные им яркие и неповторимые образы помогают детям осваивать искусство лепки, развивать мелкую моторику, речь и эстетический вкус. Пластилиновый мир и истории </a:t>
            </a:r>
            <a:r>
              <a:rPr lang="ru-RU" sz="1400" dirty="0" err="1" smtClean="0"/>
              <a:t>Рони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Орена</a:t>
            </a:r>
            <a:r>
              <a:rPr lang="ru-RU" sz="1400" dirty="0" smtClean="0"/>
              <a:t> - это безграничные возможности развития детской фантазии и ее воплощения. Любознательные малыши с удовольствием отправятся в увлекательное путешествие и познакомятся с дикими животными. Они научатся экспериментировать, самостоятельно подбирать нужный цвет пластилина и легко работать с большим количеством деталей.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07220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http://rutracker.org/forum/viewtopic.php?t=4023854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572140"/>
            <a:ext cx="218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Интернет ссылка: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Documents and Settings\ДОМ\Рабочий стол\ГБОУ СОШ №949 ГПД №9\Досуг\DSCN01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1928802"/>
            <a:ext cx="5110166" cy="383305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Приходите к нам на мастер-класс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Многому научим вас!!!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21152386">
            <a:off x="-24862" y="355035"/>
            <a:ext cx="5551221" cy="1262878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СПАСИБО  ЗА  ВНИМАНИЕ 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394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*</vt:lpstr>
      <vt:lpstr>Можно сделать вывод,  что занятия лепкой </vt:lpstr>
      <vt:lpstr>Методическая литература</vt:lpstr>
      <vt:lpstr> Сказку сделаем из глины, теста, снега, пластилина /  Горичева Валентина Сергеевна, Нагибина Маргарита Ивановна</vt:lpstr>
      <vt:lpstr>Пособия для лепки "Секреты пластилина" Рони Орена</vt:lpstr>
      <vt:lpstr>Приходите к нам на мастер-класс Многому научим вас!!!</vt:lpstr>
      <vt:lpstr>Слайд 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 лепка из пластилина</dc:title>
  <dc:creator>Чернов Олег Николаевич</dc:creator>
  <cp:lastModifiedBy>Чернов Олег Николаевич</cp:lastModifiedBy>
  <cp:revision>46</cp:revision>
  <dcterms:created xsi:type="dcterms:W3CDTF">2013-03-22T16:52:27Z</dcterms:created>
  <dcterms:modified xsi:type="dcterms:W3CDTF">2013-06-10T18:00:33Z</dcterms:modified>
</cp:coreProperties>
</file>