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74" autoAdjust="0"/>
  </p:normalViewPr>
  <p:slideViewPr>
    <p:cSldViewPr>
      <p:cViewPr varScale="1">
        <p:scale>
          <a:sx n="57" d="100"/>
          <a:sy n="57" d="100"/>
        </p:scale>
        <p:origin x="7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198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4690A-24A1-4244-9357-42A18AFB21C8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0070C-1F59-4D70-A982-6A3C6D2F1A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39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Для</a:t>
            </a:r>
            <a:r>
              <a:rPr lang="en-GB" dirty="0" smtClean="0"/>
              <a:t> </a:t>
            </a:r>
            <a:r>
              <a:rPr lang="en-GB" dirty="0" err="1" smtClean="0"/>
              <a:t>правки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r>
              <a:rPr lang="en-GB" dirty="0" smtClean="0"/>
              <a:t> </a:t>
            </a:r>
            <a:r>
              <a:rPr lang="en-GB" dirty="0" err="1" smtClean="0"/>
              <a:t>щелкните</a:t>
            </a:r>
            <a:r>
              <a:rPr lang="en-GB" dirty="0" smtClean="0"/>
              <a:t> </a:t>
            </a:r>
            <a:r>
              <a:rPr lang="en-GB" dirty="0" err="1" smtClean="0"/>
              <a:t>мышью</a:t>
            </a:r>
            <a:endParaRPr lang="en-GB" dirty="0" smtClean="0"/>
          </a:p>
          <a:p>
            <a:pPr lvl="1"/>
            <a:r>
              <a:rPr lang="en-GB" dirty="0" err="1" smtClean="0"/>
              <a:t>Второй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2"/>
            <a:r>
              <a:rPr lang="en-GB" dirty="0" err="1" smtClean="0"/>
              <a:t>Третий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3"/>
            <a:r>
              <a:rPr lang="en-GB" dirty="0" err="1" smtClean="0"/>
              <a:t>Четвертый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4"/>
            <a:r>
              <a:rPr lang="en-GB" dirty="0" err="1" smtClean="0"/>
              <a:t>Пятый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4"/>
            <a:r>
              <a:rPr lang="en-GB" dirty="0" err="1" smtClean="0"/>
              <a:t>Шестой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4"/>
            <a:r>
              <a:rPr lang="en-GB" dirty="0" err="1" smtClean="0"/>
              <a:t>Седьмой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4"/>
            <a:r>
              <a:rPr lang="en-GB" dirty="0" err="1" smtClean="0"/>
              <a:t>Восьмой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  <a:p>
            <a:pPr lvl="4"/>
            <a:r>
              <a:rPr lang="en-GB" dirty="0" err="1" smtClean="0"/>
              <a:t>Девятый</a:t>
            </a:r>
            <a:r>
              <a:rPr lang="en-GB" dirty="0" smtClean="0"/>
              <a:t> </a:t>
            </a:r>
            <a:r>
              <a:rPr lang="en-GB" dirty="0" err="1" smtClean="0"/>
              <a:t>уровень</a:t>
            </a:r>
            <a:r>
              <a:rPr lang="en-GB" dirty="0" smtClean="0"/>
              <a:t> </a:t>
            </a:r>
            <a:r>
              <a:rPr lang="en-GB" dirty="0" err="1" smtClean="0"/>
              <a:t>структуры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980728"/>
            <a:ext cx="7773120" cy="3888432"/>
          </a:xfrm>
        </p:spPr>
        <p:txBody>
          <a:bodyPr/>
          <a:lstStyle/>
          <a:p>
            <a:r>
              <a:rPr lang="ru-RU" sz="4400" i="1" dirty="0" smtClean="0">
                <a:solidFill>
                  <a:schemeClr val="accent6"/>
                </a:solidFill>
                <a:latin typeface="Monotype Corsiva" pitchFamily="66" charset="0"/>
              </a:rPr>
              <a:t>Викторина по русским народным сказкам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«Что написано пером, того не вырубишь топором»</a:t>
            </a:r>
            <a:endParaRPr lang="ru-RU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5373216"/>
            <a:ext cx="6400800" cy="26497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310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zolushka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404664"/>
            <a:ext cx="4813374" cy="5693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920" y="476673"/>
            <a:ext cx="3008160" cy="5649732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>Какую из этих сказок нельзя назвать русской народной: «Теремок», «Репка», «Морозко», «Золушка»?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310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cc7cccb113b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1125" y="342106"/>
            <a:ext cx="44196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920" y="476673"/>
            <a:ext cx="3008160" cy="5649732"/>
          </a:xfrm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>Какая из этих сказок не является волшебной: «Царевна-лягушка», «Морозко», «Репка», «По щучьему велению»?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310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Sergeeva-ex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972800"/>
            <a:ext cx="5111750" cy="4453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920" y="548681"/>
            <a:ext cx="3008160" cy="5577724"/>
          </a:xfrm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  <a:latin typeface="Monotype Corsiva" pitchFamily="66" charset="0"/>
              </a:rPr>
              <a:t>Какое животное в сказках превращалось в царевну: корова, лягушка, лиса?</a:t>
            </a:r>
            <a:endParaRPr lang="ru-RU" sz="4400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310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s724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692696"/>
            <a:ext cx="4824535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920" y="548681"/>
            <a:ext cx="3008160" cy="5577724"/>
          </a:xfrm>
        </p:spPr>
        <p:txBody>
          <a:bodyPr anchor="ctr"/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Monotype Corsiva" pitchFamily="66" charset="0"/>
              </a:rPr>
              <a:t>В какой из этих сказок нет Бабы-яги: «Колобок», «Василиса Прекрасная», «Гуси-лебеди»?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3"/>
            <a:ext cx="8287665" cy="1944217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Из какой это сказки и кто говорит?</a:t>
            </a:r>
            <a:b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400" dirty="0" smtClean="0"/>
              <a:t> </a:t>
            </a:r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>«Как выскочу, как выпрыгну, полетят клочки по закоулочкам...»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116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348880"/>
            <a:ext cx="5544616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404664"/>
            <a:ext cx="8226720" cy="1512168"/>
          </a:xfrm>
        </p:spPr>
        <p:txBody>
          <a:bodyPr anchor="ctr"/>
          <a:lstStyle/>
          <a:p>
            <a:r>
              <a:rPr lang="ru-RU" sz="2800" dirty="0" smtClean="0">
                <a:solidFill>
                  <a:schemeClr val="accent2"/>
                </a:solidFill>
                <a:latin typeface="Monotype Corsiva" pitchFamily="66" charset="0"/>
              </a:rPr>
              <a:t> «Аленушка, сестрица моя! Выплынь, выплынь на бережок: костры горят высокие, котлы кипят чугунные, ножи точат булатные, хотят меня зарезати!»</a:t>
            </a:r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</a:br>
            <a:endParaRPr lang="ru-RU" sz="3200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0001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5" y="1628800"/>
            <a:ext cx="5040560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8"/>
            <a:ext cx="8226720" cy="1427179"/>
          </a:xfrm>
        </p:spPr>
        <p:txBody>
          <a:bodyPr anchor="ctr"/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>«Не садись на пенек, не ешь пирожок, неси бабушке, неси дедушке».</a:t>
            </a:r>
            <a:b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</a:br>
            <a:endParaRPr lang="ru-RU" sz="3200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3af93071967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196752"/>
            <a:ext cx="4392488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8"/>
            <a:ext cx="8226720" cy="1715211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  <a:latin typeface="Monotype Corsiva" pitchFamily="66" charset="0"/>
              </a:rPr>
              <a:t>«Не тужи, Иван-царевич, лучше спать ложись, утро вечера мудренее. Будет тебе ковер…».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33475-323455-19-obl-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354138"/>
            <a:ext cx="4320480" cy="5099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Шаблон Сказк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Сказки</Template>
  <TotalTime>342</TotalTime>
  <Words>152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Monotype Corsiva</vt:lpstr>
      <vt:lpstr>Times New Roman</vt:lpstr>
      <vt:lpstr>Шаблон Сказки</vt:lpstr>
      <vt:lpstr>Викторина по русским народным сказкам «Что написано пером, того не вырубишь топором»</vt:lpstr>
      <vt:lpstr>Презентация PowerPoint</vt:lpstr>
      <vt:lpstr>Презентация PowerPoint</vt:lpstr>
      <vt:lpstr>Презентация PowerPoint</vt:lpstr>
      <vt:lpstr>Презентация PowerPoint</vt:lpstr>
      <vt:lpstr>Из какой это сказки и кто говорит?  «Как выскочу, как выпрыгну, полетят клочки по закоулочкам...» </vt:lpstr>
      <vt:lpstr> «Аленушка, сестрица моя! Выплынь, выплынь на бережок: костры горят высокие, котлы кипят чугунные, ножи точат булатные, хотят меня зарезати!» </vt:lpstr>
      <vt:lpstr> «Не садись на пенек, не ешь пирожок, неси бабушке, неси дедушке». </vt:lpstr>
      <vt:lpstr>«Не тужи, Иван-царевич, лучше спать ложись, утро вечера мудренее. Будет тебе ковер…».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русским народным сказкам «Что написано пером, того не вырубишь топором»</dc:title>
  <cp:lastModifiedBy>User</cp:lastModifiedBy>
  <cp:revision>37</cp:revision>
  <dcterms:modified xsi:type="dcterms:W3CDTF">2014-12-15T20:40:25Z</dcterms:modified>
</cp:coreProperties>
</file>