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4A8F3-3827-4E75-A900-AC6C7067E10B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F0385-253E-439A-B0B0-128C5549BB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-painting.ru/MasterPieces/p19_sectionid/18/p19_imageid/2716" TargetMode="External"/><Relationship Id="rId2" Type="http://schemas.openxmlformats.org/officeDocument/2006/relationships/hyperlink" Target="http://www.leuromag.fr/photo/art/grande/3017332-429729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otokonkurs.com/uploads/img/2007-09-01/GOLDEN_AGE/155912.jpg" TargetMode="External"/><Relationship Id="rId4" Type="http://schemas.openxmlformats.org/officeDocument/2006/relationships/hyperlink" Target="http://lrnews.ru/photo/theme/028/876/main_bi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Ёлгина</a:t>
            </a:r>
            <a:r>
              <a:rPr lang="ru-RU" dirty="0" smtClean="0"/>
              <a:t> Елена Степановна</a:t>
            </a:r>
          </a:p>
          <a:p>
            <a:r>
              <a:rPr lang="ru-RU" dirty="0" smtClean="0"/>
              <a:t>«Русская гимназия полного дня»</a:t>
            </a:r>
          </a:p>
          <a:p>
            <a:r>
              <a:rPr lang="ru-RU" dirty="0" smtClean="0"/>
              <a:t>2014 г.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Профессии(к произведению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</a:t>
            </a:r>
            <a:r>
              <a:rPr lang="ru-RU" dirty="0" smtClean="0"/>
              <a:t>. Сладкова «Лесные мастера»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Доктор (врач)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hysician Off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4602"/>
            <a:ext cx="6480720" cy="4851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землекоп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Строительство зданий и ремонт помещений в Казани - Барахла.Нет в Каз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096000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«Ткач</a:t>
            </a:r>
            <a:r>
              <a:rPr lang="ru-RU" dirty="0" smtClean="0"/>
              <a:t>»  </a:t>
            </a:r>
            <a:r>
              <a:rPr lang="ru-RU" dirty="0" smtClean="0"/>
              <a:t>Ван </a:t>
            </a:r>
            <a:r>
              <a:rPr lang="ru-RU" dirty="0" err="1" smtClean="0"/>
              <a:t>Гог</a:t>
            </a:r>
            <a:r>
              <a:rPr lang="ru-RU" dirty="0" smtClean="0"/>
              <a:t> Винсент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Ткач картина - живопись постимпрессионизм :: Ван Гог ( Van G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683307" cy="507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лан помещений &quot;Булгарии&quot; не сооветствовал действительности :: Новости - RuF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захстан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www.leuromag.fr/photo/art/grande/3017332-4297296.jpg</a:t>
            </a:r>
            <a:r>
              <a:rPr lang="ru-RU" dirty="0" smtClean="0"/>
              <a:t> врач</a:t>
            </a:r>
          </a:p>
          <a:p>
            <a:r>
              <a:rPr lang="en-US" dirty="0" smtClean="0"/>
              <a:t>http://ottb.by/wp-content/uploads/2014/04/%D0%B7%D0%B5%D0%BC%D0%BB%D0%B5%D0%BA%D0%BE%D0%BF%D1%8B.jpg </a:t>
            </a:r>
            <a:r>
              <a:rPr lang="ru-RU" dirty="0" smtClean="0"/>
              <a:t>землекоп</a:t>
            </a:r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www.wm-painting.ru/MasterPieces/p19_sectionid/18/p19_imageid/2716</a:t>
            </a:r>
            <a:r>
              <a:rPr lang="ru-RU" dirty="0" smtClean="0"/>
              <a:t> Ткач</a:t>
            </a:r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lrnews.ru/photo/theme/028/876/main_big.jpg</a:t>
            </a:r>
            <a:r>
              <a:rPr lang="ru-RU" dirty="0" smtClean="0"/>
              <a:t> водолаз</a:t>
            </a:r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www.photokonkurs.com/uploads/img/2007-09-01/GOLDEN_AGE/155912.jpg</a:t>
            </a:r>
            <a:r>
              <a:rPr lang="ru-RU" dirty="0" smtClean="0"/>
              <a:t> - грибник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</TotalTime>
  <Words>52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Профессии(к произведению  Н. Сладкова «Лесные мастера»</vt:lpstr>
      <vt:lpstr>Доктор (врач)</vt:lpstr>
      <vt:lpstr>землекоп</vt:lpstr>
      <vt:lpstr>«Ткач»  Ван Гог Винсент </vt:lpstr>
      <vt:lpstr>водолаз</vt:lpstr>
      <vt:lpstr>грибник</vt:lpstr>
      <vt:lpstr>Цифровые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Профессии(к произведению Н. Сладкова «Лесные мастера»</dc:title>
  <dc:creator>Максим</dc:creator>
  <cp:lastModifiedBy>Пользователь</cp:lastModifiedBy>
  <cp:revision>12</cp:revision>
  <dcterms:created xsi:type="dcterms:W3CDTF">2014-12-14T01:29:35Z</dcterms:created>
  <dcterms:modified xsi:type="dcterms:W3CDTF">2014-12-14T03:54:33Z</dcterms:modified>
</cp:coreProperties>
</file>