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5E4D-DAC7-45F4-83A1-BCA7D1D8AE9F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7DAF-B04E-4ECE-AF6F-DCD324D3DE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Народные сказки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barbacuca.ru/uploads/monthly_05_2010/post-476-127498655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2390775" cy="4762500"/>
          </a:xfrm>
          <a:prstGeom prst="rect">
            <a:avLst/>
          </a:prstGeom>
          <a:noFill/>
        </p:spPr>
      </p:pic>
      <p:pic>
        <p:nvPicPr>
          <p:cNvPr id="11268" name="Picture 4" descr="http://bridgetv.ru/upload/load/12997572874eac4662c78174.766179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207874" cy="2378367"/>
          </a:xfrm>
          <a:prstGeom prst="rect">
            <a:avLst/>
          </a:prstGeom>
          <a:noFill/>
        </p:spPr>
      </p:pic>
      <p:pic>
        <p:nvPicPr>
          <p:cNvPr id="11270" name="Picture 6" descr="http://img-fotki.yandex.ru/get/4417/88342741.9/0_701c0_663cf3d9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3240360" cy="2433174"/>
          </a:xfrm>
          <a:prstGeom prst="rect">
            <a:avLst/>
          </a:prstGeom>
          <a:noFill/>
        </p:spPr>
      </p:pic>
      <p:pic>
        <p:nvPicPr>
          <p:cNvPr id="11272" name="Picture 8" descr="http://stat16.privet.ru/lr/090c6a66a9708a0cc77b0e678b06744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17032"/>
            <a:ext cx="2339752" cy="2924690"/>
          </a:xfrm>
          <a:prstGeom prst="rect">
            <a:avLst/>
          </a:prstGeom>
          <a:noFill/>
        </p:spPr>
      </p:pic>
      <p:pic>
        <p:nvPicPr>
          <p:cNvPr id="11274" name="Picture 10" descr="http://img0.liveinternet.ru/images/attach/c/4/81/625/81625616_large_emely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789040"/>
            <a:ext cx="219934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Сказка – </a:t>
            </a:r>
            <a:r>
              <a:rPr lang="ru-RU" b="1" dirty="0" smtClean="0">
                <a:solidFill>
                  <a:srgbClr val="002060"/>
                </a:solidFill>
              </a:rPr>
              <a:t>это вымышленная волшебная история, в которой добро побеждает зло.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2129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волшебные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347864" y="530120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бытовые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о</a:t>
            </a:r>
            <a:r>
              <a:rPr lang="ru-RU" sz="4000" b="1" dirty="0" smtClean="0">
                <a:solidFill>
                  <a:srgbClr val="7030A0"/>
                </a:solidFill>
              </a:rPr>
              <a:t> животных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www.booqs.ru/products_pictures/8252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1544414" cy="2104264"/>
          </a:xfrm>
          <a:prstGeom prst="rect">
            <a:avLst/>
          </a:prstGeom>
          <a:noFill/>
        </p:spPr>
      </p:pic>
      <p:pic>
        <p:nvPicPr>
          <p:cNvPr id="14340" name="Picture 4" descr="http://eois.mskobr.ru/book_images/img_964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96952"/>
            <a:ext cx="1525988" cy="2301355"/>
          </a:xfrm>
          <a:prstGeom prst="rect">
            <a:avLst/>
          </a:prstGeom>
          <a:noFill/>
        </p:spPr>
      </p:pic>
      <p:pic>
        <p:nvPicPr>
          <p:cNvPr id="14342" name="Picture 6" descr="http://obuk.ru/uploads/posts/2010-03/1268317610_skazki-o-zhivotnyh-366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77072"/>
            <a:ext cx="1600597" cy="2186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Викторина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21744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Она самая хитрая в русских сказках. Всех вокруг пальца обвела: и волка, и зайца, и медведя, и старика со старухой.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242088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Лиса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img01.chitalnya.ru/upload/531/67685538949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2000505" cy="2525525"/>
          </a:xfrm>
          <a:prstGeom prst="rect">
            <a:avLst/>
          </a:prstGeom>
          <a:noFill/>
        </p:spPr>
      </p:pic>
      <p:pic>
        <p:nvPicPr>
          <p:cNvPr id="15364" name="Picture 4" descr="http://encein.clan.su/5/d/lisa-i-zhuravl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1993661" cy="2661395"/>
          </a:xfrm>
          <a:prstGeom prst="rect">
            <a:avLst/>
          </a:prstGeom>
          <a:noFill/>
        </p:spPr>
      </p:pic>
      <p:pic>
        <p:nvPicPr>
          <p:cNvPr id="15366" name="Picture 6" descr="http://trikky.ru/files/2011/08/%D0%B4%D0%BB%D1%8F-%D1%82%D1%80%D0%B8%D0%BA%D0%BA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753136" cy="3060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На цепях висит, пить просит. А смерть его в яйце, а яйцо в утке, а утка в зайце, заяц в ларце, ларей на дубе, дуб на острове, а остров неизвестно где.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34888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Кощей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bookmix.ru/notes/img/notes_1324756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3005256" cy="394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Он и </a:t>
            </a:r>
            <a:r>
              <a:rPr lang="ru-RU" b="1" dirty="0" err="1" smtClean="0">
                <a:solidFill>
                  <a:srgbClr val="7030A0"/>
                </a:solidFill>
              </a:rPr>
              <a:t>дурак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 царевич; задания королей выполняет, молодых царевен из беды выручает.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126876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Иван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img1.liveinternet.ru/images/attach/c/8/101/318/101318097_large_0706011235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030099" cy="2665066"/>
          </a:xfrm>
          <a:prstGeom prst="rect">
            <a:avLst/>
          </a:prstGeom>
          <a:noFill/>
        </p:spPr>
      </p:pic>
      <p:pic>
        <p:nvPicPr>
          <p:cNvPr id="17412" name="Picture 4" descr="http://vse-skazki.ru/images/stories/Izobradzeniya_iz_skazok/Narodnie_skazki/r/russkie/ivan_korolev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13609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Выбери и продолжи любое предложение.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На сегодняшнем уроке я узнал…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На этом уроке я похвалил бы себя за…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После урока мне захотелось…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Сегодня я сумел…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136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Народные сказки</vt:lpstr>
      <vt:lpstr>Сказка – это вымышленная волшебная история, в которой добро побеждает зло.</vt:lpstr>
      <vt:lpstr>Викторина</vt:lpstr>
      <vt:lpstr>Слайд 4</vt:lpstr>
      <vt:lpstr>Слайд 5</vt:lpstr>
      <vt:lpstr>Выбери и продолжи любое предложение.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сказки</dc:title>
  <dc:creator>Мама</dc:creator>
  <cp:lastModifiedBy>Мама</cp:lastModifiedBy>
  <cp:revision>15</cp:revision>
  <dcterms:created xsi:type="dcterms:W3CDTF">2013-09-12T18:18:21Z</dcterms:created>
  <dcterms:modified xsi:type="dcterms:W3CDTF">2013-09-12T20:45:49Z</dcterms:modified>
</cp:coreProperties>
</file>