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58" r:id="rId5"/>
    <p:sldId id="259" r:id="rId6"/>
    <p:sldId id="260" r:id="rId7"/>
    <p:sldId id="257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14T11:06:43.907" idx="1">
    <p:pos x="10" y="10"/>
    <p:text>оляпка может оставаться под водой 50 секунд, "пробегать" 20 м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o-jo.ru/uploads/posts/2011-06/1307265898_payk.jpg" TargetMode="External"/><Relationship Id="rId2" Type="http://schemas.openxmlformats.org/officeDocument/2006/relationships/hyperlink" Target="http://photo.i.ua/user/5803167/361400/1069322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artiny.ucoz.ru/_ph/100/394362557.jpg" TargetMode="External"/><Relationship Id="rId4" Type="http://schemas.openxmlformats.org/officeDocument/2006/relationships/hyperlink" Target="http://de.academic.ru/pictures/dewiki/83/Spider_vdg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sher.ru/manager_content/images/interesnye-fakty-o-bobrax/big/2.jpg" TargetMode="External"/><Relationship Id="rId2" Type="http://schemas.openxmlformats.org/officeDocument/2006/relationships/hyperlink" Target="http://festival.1september.ru/articles/610145/presentation/2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k22.ru/media/k2/items/cache/8e5f062e9750688c028aaa3058da9ec4_XL.jpg" TargetMode="External"/><Relationship Id="rId5" Type="http://schemas.openxmlformats.org/officeDocument/2006/relationships/hyperlink" Target="http://c1302.hizliresim.com/16/b/jzz9g.jpg" TargetMode="External"/><Relationship Id="rId4" Type="http://schemas.openxmlformats.org/officeDocument/2006/relationships/hyperlink" Target="http://www.prirodasibiri.ru/links/177/id011-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Животные (к рассказу Н. Сладкова. Лесные мастера)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err="1" smtClean="0"/>
              <a:t>Ёлгина</a:t>
            </a:r>
            <a:r>
              <a:rPr lang="ru-RU" dirty="0" smtClean="0"/>
              <a:t> Елена Степановна</a:t>
            </a:r>
          </a:p>
          <a:p>
            <a:r>
              <a:rPr lang="ru-RU" dirty="0" smtClean="0"/>
              <a:t>«Русская гимназия полного дня»</a:t>
            </a:r>
          </a:p>
          <a:p>
            <a:r>
              <a:rPr lang="ru-RU" dirty="0" smtClean="0"/>
              <a:t>2014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 - бельчонок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животные - Страница 3 - 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09600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то природа, птахи, дятел, пернаті, санітар лі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барсук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Барсук - inFerret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65350"/>
            <a:ext cx="5832648" cy="3966201"/>
          </a:xfrm>
          <a:prstGeom prst="rect">
            <a:avLst/>
          </a:prstGeom>
          <a:noFill/>
        </p:spPr>
      </p:pic>
      <p:pic>
        <p:nvPicPr>
          <p:cNvPr id="7172" name="Picture 4" descr="Валлийцы приговорили барсу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32856"/>
            <a:ext cx="6096000" cy="408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аук &quot; Животные онлайн видео. Смотреть видео про животных он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5076825" cy="3857625"/>
          </a:xfrm>
          <a:prstGeom prst="rect">
            <a:avLst/>
          </a:prstGeom>
          <a:noFill/>
        </p:spPr>
      </p:pic>
      <p:pic>
        <p:nvPicPr>
          <p:cNvPr id="6148" name="Picture 4" descr="Крестовик - Пауки !--if()--- !--endif-- - Каталог статей - Посвящается паукам и всем экзотическим животны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6120680" cy="457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оляпка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тицы, Картинки Оляпка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752528" cy="3564396"/>
          </a:xfrm>
          <a:prstGeom prst="rect">
            <a:avLst/>
          </a:prstGeom>
          <a:noFill/>
        </p:spPr>
      </p:pic>
      <p:pic>
        <p:nvPicPr>
          <p:cNvPr id="5124" name="Picture 4" descr="Оляпка / коллекция &quot;Фаун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509" y="2132856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бобр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к бобер строит плотину и хатку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6408712" cy="4394546"/>
          </a:xfrm>
          <a:prstGeom prst="rect">
            <a:avLst/>
          </a:prstGeom>
          <a:noFill/>
        </p:spPr>
      </p:pic>
      <p:pic>
        <p:nvPicPr>
          <p:cNvPr id="8196" name="Picture 4" descr="http://www.prirodasibiri.ru/links/177/id01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00808"/>
            <a:ext cx="5904656" cy="472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http://photo.i.ua/user/5803167/361400/10693221/</a:t>
            </a:r>
            <a:r>
              <a:rPr lang="ru-RU" dirty="0" smtClean="0"/>
              <a:t> дятел</a:t>
            </a:r>
          </a:p>
          <a:p>
            <a:r>
              <a:rPr lang="en-US" dirty="0" smtClean="0">
                <a:hlinkClick r:id="rId3"/>
              </a:rPr>
              <a:t>http://jo-jo.ru/uploads/posts/2011-06/1307265898_payk.jpg</a:t>
            </a:r>
            <a:r>
              <a:rPr lang="ru-RU" dirty="0" smtClean="0"/>
              <a:t> паук</a:t>
            </a:r>
          </a:p>
          <a:p>
            <a:r>
              <a:rPr lang="en-US" dirty="0" smtClean="0">
                <a:hlinkClick r:id="rId4"/>
              </a:rPr>
              <a:t>http://de.academic.ru/pictures/dewiki/83/Spider_vdg.jpg</a:t>
            </a:r>
            <a:r>
              <a:rPr lang="ru-RU" dirty="0" smtClean="0"/>
              <a:t> паук на паутине</a:t>
            </a:r>
          </a:p>
          <a:p>
            <a:r>
              <a:rPr lang="en-US" dirty="0" smtClean="0">
                <a:hlinkClick r:id="rId5"/>
              </a:rPr>
              <a:t>http://kartiny.ucoz.ru/_ph/100/394362557.jpg</a:t>
            </a:r>
            <a:endParaRPr lang="ru-RU" dirty="0" smtClean="0"/>
          </a:p>
          <a:p>
            <a:r>
              <a:rPr lang="en-US" dirty="0" smtClean="0"/>
              <a:t>http://colls.ru/images/items/9673_real.jpg</a:t>
            </a:r>
            <a:r>
              <a:rPr lang="ru-RU" dirty="0" smtClean="0"/>
              <a:t> - оляпка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http://festival.1september.ru/articles/610145/presentation/22.JPG</a:t>
            </a:r>
            <a:r>
              <a:rPr lang="ru-RU" dirty="0" smtClean="0"/>
              <a:t> белка</a:t>
            </a:r>
          </a:p>
          <a:p>
            <a:r>
              <a:rPr lang="en-US" dirty="0" smtClean="0">
                <a:hlinkClick r:id="rId3"/>
              </a:rPr>
              <a:t>http://www.fresher.ru/manager_content/images/interesnye-fakty-o-bobrax/big/2.jpg</a:t>
            </a:r>
            <a:r>
              <a:rPr lang="ru-RU" dirty="0" smtClean="0"/>
              <a:t> бобр</a:t>
            </a:r>
          </a:p>
          <a:p>
            <a:r>
              <a:rPr lang="en-US" dirty="0" smtClean="0">
                <a:hlinkClick r:id="rId4"/>
              </a:rPr>
              <a:t>http://www.prirodasibiri.ru/links/177/id011-01.jpg</a:t>
            </a:r>
            <a:r>
              <a:rPr lang="ru-RU" dirty="0" smtClean="0"/>
              <a:t> Хатка и плотина бобра</a:t>
            </a:r>
          </a:p>
          <a:p>
            <a:r>
              <a:rPr lang="en-US" dirty="0" smtClean="0">
                <a:hlinkClick r:id="rId5"/>
              </a:rPr>
              <a:t>http://c1302.hizliresim.com/16/b/jzz9g.jpg</a:t>
            </a:r>
            <a:r>
              <a:rPr lang="ru-RU" dirty="0" smtClean="0"/>
              <a:t> барсук в норе</a:t>
            </a:r>
          </a:p>
          <a:p>
            <a:r>
              <a:rPr lang="en-US" dirty="0" smtClean="0">
                <a:hlinkClick r:id="rId6"/>
              </a:rPr>
              <a:t>http://medik22.ru/media/k2/items/cache/8e5f062e9750688c028aaa3058da9ec4_XL.jpg</a:t>
            </a:r>
            <a:r>
              <a:rPr lang="ru-RU" dirty="0" smtClean="0"/>
              <a:t> барсук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</TotalTime>
  <Words>81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Животные (к рассказу Н. Сладкова. Лесные мастера)</vt:lpstr>
      <vt:lpstr>Белка - бельчонок</vt:lpstr>
      <vt:lpstr>дятел</vt:lpstr>
      <vt:lpstr>барсук</vt:lpstr>
      <vt:lpstr>паук</vt:lpstr>
      <vt:lpstr>оляпка</vt:lpstr>
      <vt:lpstr>бобр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бобр</dc:title>
  <dc:creator>Максим</dc:creator>
  <cp:lastModifiedBy>Пользователь</cp:lastModifiedBy>
  <cp:revision>5</cp:revision>
  <dcterms:created xsi:type="dcterms:W3CDTF">2014-12-14T01:27:13Z</dcterms:created>
  <dcterms:modified xsi:type="dcterms:W3CDTF">2014-12-14T03:42:10Z</dcterms:modified>
</cp:coreProperties>
</file>