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3" r:id="rId2"/>
    <p:sldId id="297" r:id="rId3"/>
    <p:sldId id="264" r:id="rId4"/>
    <p:sldId id="267" r:id="rId5"/>
    <p:sldId id="278" r:id="rId6"/>
    <p:sldId id="286" r:id="rId7"/>
    <p:sldId id="300" r:id="rId8"/>
    <p:sldId id="276" r:id="rId9"/>
    <p:sldId id="289" r:id="rId10"/>
    <p:sldId id="295" r:id="rId11"/>
    <p:sldId id="288" r:id="rId12"/>
    <p:sldId id="29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81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24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88F313-962A-4B35-815E-AA878E13F16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E32341-30D1-443E-B3D9-B8424944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47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36C6-4026-4ADE-941D-802D75AAB607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C2F0-9ADA-401D-8390-5677BF8D9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1FB7-DC99-4548-884B-819BE6EBDE0D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326F-147C-4ED3-BD72-9469357AC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990B-AB52-4AC3-B758-657925C5D188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788C-D3BD-4C84-A62E-534D789AF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344B-9102-43C9-B6D8-8FFA4911FE80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7939-F594-4BA5-BB97-443EC33A7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D2D3-E5FA-4827-B8F5-AFBB5E39C451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E816-89C2-42D5-8155-1BA46ED12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549D-12F2-4143-84C8-47113794E8CC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AEC9-05B5-4290-A257-45C0D6951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6C9B-C3D5-4EA6-BF78-50C9DAA10BE5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A05B-01FF-417F-85DB-FB63CFC22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CDE6-4426-4CE2-BAF0-17089F41058C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EE4D-D2EE-498B-BC9F-FE9522C06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9D57-FC11-4972-9BB2-E650DADDFC94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1CB0-F087-4240-97AF-4826F7719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34DA-319D-42BB-8A56-28A3029D45C4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476B-07C2-45F7-B93B-74B2EB507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4481-F19C-4A19-8BF7-1850D0DE6B6A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744B-15B9-4041-BEF5-82945793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DF2065-B6E7-44F0-B90C-38484D24E5FF}" type="datetime1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4AFC79-6972-421C-BCD8-1BC15A136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229600" cy="1152128"/>
          </a:xfrm>
        </p:spPr>
        <p:txBody>
          <a:bodyPr/>
          <a:lstStyle/>
          <a:p>
            <a:r>
              <a:rPr lang="ru-RU" sz="6000" dirty="0" smtClean="0"/>
              <a:t>Урок чтения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/>
              <a:t>ЕВГЕНИЙ ИВАНОВИЧ </a:t>
            </a:r>
            <a:r>
              <a:rPr lang="ru-RU" sz="2400" dirty="0" smtClean="0"/>
              <a:t>ЧАРУШИН</a:t>
            </a:r>
            <a:r>
              <a:rPr lang="en-US" sz="2400" dirty="0" smtClean="0"/>
              <a:t>                                                               </a:t>
            </a:r>
            <a:r>
              <a:rPr lang="ru-RU" sz="2400" dirty="0" smtClean="0"/>
              <a:t>1901-1985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F344B-9102-43C9-B6D8-8FFA4911FE80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7939-F594-4BA5-BB97-443EC33A72B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Picture 2" descr="C:\Documents and Settings\Сергей\Мои документы\Мои рисунки\iCA3NND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1944216" cy="2073831"/>
          </a:xfrm>
          <a:prstGeom prst="rect">
            <a:avLst/>
          </a:prstGeom>
          <a:noFill/>
        </p:spPr>
      </p:pic>
      <p:pic>
        <p:nvPicPr>
          <p:cNvPr id="7" name="Picture 5" descr="writer_rus193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785" y="1412776"/>
            <a:ext cx="1905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План.</a:t>
            </a:r>
            <a:endParaRPr lang="ru-RU" dirty="0" smtClean="0"/>
          </a:p>
          <a:p>
            <a:pPr lvl="0"/>
            <a:r>
              <a:rPr lang="ru-RU" dirty="0" smtClean="0"/>
              <a:t>Утро в зоосаду.</a:t>
            </a:r>
          </a:p>
          <a:p>
            <a:pPr lvl="0"/>
            <a:r>
              <a:rPr lang="ru-RU" dirty="0" smtClean="0"/>
              <a:t>Наблюдение за обитателями зоосада.</a:t>
            </a:r>
          </a:p>
          <a:p>
            <a:pPr lvl="0"/>
            <a:r>
              <a:rPr lang="ru-RU" dirty="0" smtClean="0"/>
              <a:t>Опасные кабаны идут толпой.</a:t>
            </a:r>
          </a:p>
          <a:p>
            <a:pPr lvl="0"/>
            <a:r>
              <a:rPr lang="ru-RU" dirty="0" smtClean="0"/>
              <a:t>Простые свиньи.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F344B-9102-43C9-B6D8-8FFA4911FE80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7939-F594-4BA5-BB97-443EC33A72B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Запомни!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Не дразните собак,</a:t>
            </a:r>
          </a:p>
          <a:p>
            <a:r>
              <a:rPr lang="ru-RU" dirty="0" smtClean="0"/>
              <a:t>Не гоняйте кошек.</a:t>
            </a:r>
          </a:p>
          <a:p>
            <a:r>
              <a:rPr lang="ru-RU" dirty="0" smtClean="0"/>
              <a:t>Не жалейте для птиц</a:t>
            </a:r>
          </a:p>
          <a:p>
            <a:r>
              <a:rPr lang="ru-RU" dirty="0" smtClean="0"/>
              <a:t>Ни зерна, ни крошек!</a:t>
            </a:r>
          </a:p>
          <a:p>
            <a:r>
              <a:rPr lang="ru-RU" dirty="0" smtClean="0"/>
              <a:t>И тогда воробей ,</a:t>
            </a:r>
          </a:p>
          <a:p>
            <a:r>
              <a:rPr lang="ru-RU" dirty="0" smtClean="0"/>
              <a:t>Песенкой разбудит.</a:t>
            </a:r>
          </a:p>
          <a:p>
            <a:r>
              <a:rPr lang="ru-RU" dirty="0" smtClean="0"/>
              <a:t>И царапать и кусать </a:t>
            </a:r>
          </a:p>
          <a:p>
            <a:r>
              <a:rPr lang="ru-RU" dirty="0" smtClean="0"/>
              <a:t>Вас  никто не будет…</a:t>
            </a:r>
            <a:endParaRPr lang="ru-RU" dirty="0"/>
          </a:p>
        </p:txBody>
      </p:sp>
      <p:pic>
        <p:nvPicPr>
          <p:cNvPr id="23554" name="Picture 2" descr="C:\Documents and Settings\Сергей\Рабочий стол\Рисунки из интернета\Новые рис. из интернета\kanikuly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00240"/>
            <a:ext cx="2390775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по выбору.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sz="2000" dirty="0" smtClean="0"/>
              <a:t>Подготовить пересказ от имени автора.</a:t>
            </a:r>
          </a:p>
          <a:p>
            <a:pPr lvl="0"/>
            <a:r>
              <a:rPr lang="ru-RU" sz="2000" dirty="0" smtClean="0"/>
              <a:t>Попробовать свои силы в качестве художника-анималиста, нарисовав рисунки животных к рассказу “Кабан” .</a:t>
            </a:r>
          </a:p>
          <a:p>
            <a:pPr lvl="0"/>
            <a:r>
              <a:rPr lang="ru-RU" sz="2000" dirty="0" smtClean="0"/>
              <a:t>Подготовить выразительное чтение.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ru-RU" sz="2000" b="1" u="sng" dirty="0" smtClean="0"/>
              <a:t>Итог </a:t>
            </a:r>
            <a:r>
              <a:rPr lang="ru-RU" sz="2000" b="1" u="sng" dirty="0"/>
              <a:t>урока.</a:t>
            </a:r>
            <a:endParaRPr lang="en-US" sz="2000" b="1" u="sng" dirty="0" smtClean="0"/>
          </a:p>
          <a:p>
            <a:pPr marL="0" indent="0">
              <a:buNone/>
            </a:pPr>
            <a:r>
              <a:rPr lang="ru-RU" sz="2000" dirty="0" smtClean="0"/>
              <a:t>Как </a:t>
            </a:r>
            <a:r>
              <a:rPr lang="ru-RU" sz="2000" dirty="0"/>
              <a:t>называется рассказ?</a:t>
            </a:r>
          </a:p>
          <a:p>
            <a:r>
              <a:rPr lang="ru-RU" sz="2000" dirty="0"/>
              <a:t>Кто его автор ?</a:t>
            </a:r>
          </a:p>
          <a:p>
            <a:r>
              <a:rPr lang="ru-RU" sz="2000" dirty="0"/>
              <a:t>Какой этап урока понравился больше         всего ?</a:t>
            </a:r>
          </a:p>
          <a:p>
            <a:pPr lvl="0"/>
            <a:endParaRPr lang="ru-RU" sz="2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F344B-9102-43C9-B6D8-8FFA4911FE80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7939-F594-4BA5-BB97-443EC33A72B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Разогреем речевой аппарат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1.Разогреем мышцы.</a:t>
            </a:r>
          </a:p>
          <a:p>
            <a:r>
              <a:rPr lang="ru-RU" dirty="0"/>
              <a:t>2.Почистим зубки.</a:t>
            </a:r>
          </a:p>
          <a:p>
            <a:r>
              <a:rPr lang="ru-RU" dirty="0"/>
              <a:t>3.Поиграем в футбол.</a:t>
            </a:r>
          </a:p>
          <a:p>
            <a:r>
              <a:rPr lang="ru-RU" dirty="0"/>
              <a:t>4.Побелим </a:t>
            </a:r>
            <a:r>
              <a:rPr lang="ru-RU" dirty="0" err="1"/>
              <a:t>потолочки</a:t>
            </a:r>
            <a:r>
              <a:rPr lang="ru-RU" dirty="0"/>
              <a:t>.</a:t>
            </a:r>
          </a:p>
          <a:p>
            <a:r>
              <a:rPr lang="ru-RU" dirty="0"/>
              <a:t>5.Оближем сладкое варенье.</a:t>
            </a:r>
          </a:p>
          <a:p>
            <a:r>
              <a:rPr lang="ru-RU" dirty="0"/>
              <a:t>6.Сдуем пылинку с носа.</a:t>
            </a:r>
          </a:p>
          <a:p>
            <a:r>
              <a:rPr lang="ru-RU" dirty="0"/>
              <a:t>7.Проскачем на лошадке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Чистоговорка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Кто хочет разговаривать?</a:t>
            </a:r>
          </a:p>
          <a:p>
            <a:r>
              <a:rPr lang="ru-RU" dirty="0">
                <a:solidFill>
                  <a:srgbClr val="0070C0"/>
                </a:solidFill>
              </a:rPr>
              <a:t>Мы будем разговаривать.</a:t>
            </a:r>
          </a:p>
          <a:p>
            <a:r>
              <a:rPr lang="ru-RU" dirty="0">
                <a:solidFill>
                  <a:srgbClr val="FF0000"/>
                </a:solidFill>
              </a:rPr>
              <a:t>Тот должен выговаривать!</a:t>
            </a:r>
          </a:p>
          <a:p>
            <a:r>
              <a:rPr lang="ru-RU" dirty="0">
                <a:solidFill>
                  <a:srgbClr val="0070C0"/>
                </a:solidFill>
              </a:rPr>
              <a:t>Мы будем выговаривать.</a:t>
            </a:r>
          </a:p>
          <a:p>
            <a:r>
              <a:rPr lang="ru-RU" dirty="0">
                <a:solidFill>
                  <a:srgbClr val="FF0000"/>
                </a:solidFill>
              </a:rPr>
              <a:t>Всё правильно и внятно!</a:t>
            </a:r>
          </a:p>
          <a:p>
            <a:r>
              <a:rPr lang="ru-RU" dirty="0">
                <a:solidFill>
                  <a:srgbClr val="0070C0"/>
                </a:solidFill>
              </a:rPr>
              <a:t>Всё правильно и внятно,</a:t>
            </a:r>
          </a:p>
          <a:p>
            <a:r>
              <a:rPr lang="ru-RU" dirty="0">
                <a:solidFill>
                  <a:srgbClr val="0070C0"/>
                </a:solidFill>
              </a:rPr>
              <a:t>Чтоб было всем понятно!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B6C9B-C3D5-4EA6-BF78-50C9DAA10BE5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A05B-01FF-417F-85DB-FB63CFC2225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" name="Picture 2" descr="C:\Documents and Settings\Сергей\Рабочий стол\Рисунки из интернета\Новая папкКартинки\sovik_na_sa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118952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5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50825" y="260350"/>
            <a:ext cx="8710613" cy="6381750"/>
            <a:chOff x="250825" y="260648"/>
            <a:chExt cx="8709918" cy="6381452"/>
          </a:xfrm>
        </p:grpSpPr>
        <p:pic>
          <p:nvPicPr>
            <p:cNvPr id="24579" name="Picture 2" descr="C:\Users\Компас\Pictures\2011-02-10\02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825" y="332354"/>
              <a:ext cx="4653204" cy="630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 bwMode="auto">
            <a:xfrm>
              <a:off x="1763592" y="476538"/>
              <a:ext cx="2950927" cy="2231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581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260648"/>
              <a:ext cx="4676775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835024" y="692428"/>
              <a:ext cx="5401832" cy="1584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83" name="TextBox 3"/>
            <p:cNvSpPr txBox="1">
              <a:spLocks noChangeArrowheads="1"/>
            </p:cNvSpPr>
            <p:nvPr/>
          </p:nvSpPr>
          <p:spPr bwMode="auto">
            <a:xfrm>
              <a:off x="1835570" y="404664"/>
              <a:ext cx="5760180" cy="206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/>
                <a:t>Ты нас, мама, не ищи –</a:t>
              </a:r>
            </a:p>
            <a:p>
              <a:pPr algn="ctr"/>
              <a:r>
                <a:rPr lang="ru-RU" sz="3200" b="1"/>
                <a:t>щиплем мы щавель на щи.</a:t>
              </a:r>
            </a:p>
            <a:p>
              <a:pPr algn="ctr"/>
              <a:r>
                <a:rPr lang="ru-RU" sz="3200" b="1"/>
                <a:t>В роще, травы шевеля,</a:t>
              </a:r>
            </a:p>
            <a:p>
              <a:pPr algn="ctr"/>
              <a:r>
                <a:rPr lang="ru-RU" sz="3200" b="1"/>
                <a:t>мы нащиплем щавеля.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266928" cy="1944216"/>
          </a:xfrm>
        </p:spPr>
        <p:txBody>
          <a:bodyPr/>
          <a:lstStyle/>
          <a:p>
            <a:r>
              <a:rPr lang="ru-RU" sz="3200" dirty="0" smtClean="0"/>
              <a:t>Познакомьтесь с краткой биографией писателя.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400599"/>
          </a:xfrm>
        </p:spPr>
        <p:txBody>
          <a:bodyPr/>
          <a:lstStyle/>
          <a:p>
            <a:r>
              <a:rPr lang="ru-RU" sz="2800" dirty="0" smtClean="0"/>
              <a:t>Евгений Иванович </a:t>
            </a:r>
            <a:r>
              <a:rPr lang="ru-RU" sz="2800" dirty="0" err="1" smtClean="0"/>
              <a:t>Чарушин</a:t>
            </a:r>
            <a:r>
              <a:rPr lang="ru-RU" sz="2800" dirty="0" smtClean="0"/>
              <a:t> (1901-1965)</a:t>
            </a:r>
          </a:p>
          <a:p>
            <a:r>
              <a:rPr lang="ru-RU" sz="1800" dirty="0" smtClean="0"/>
              <a:t>Родился в городе Вятке.( ныне Киров) В профессиональной работе трудно переоценить положительную роль семьи. Мать его любила животных. Она была умелым садоводом. Отец часто брал сына в свои поездки по Вятской губернии, которая в те годы была покрыта лесными массивами и богата зверями и птицами. Мальчик пережил вместе с отцом в этих путешествиях настоящие приключения, попадая даже в опасные ситуации (им приходилось уходить от преследования волчьей стаи</a:t>
            </a:r>
            <a:r>
              <a:rPr lang="ru-RU" sz="1800" dirty="0"/>
              <a:t>.) Евгений </a:t>
            </a:r>
            <a:r>
              <a:rPr lang="ru-RU" sz="1800" dirty="0" err="1"/>
              <a:t>Чарушин</a:t>
            </a:r>
            <a:r>
              <a:rPr lang="ru-RU" sz="1800" dirty="0"/>
              <a:t> был разнообразно одаренным человеком: обучался игре на скрипке, имел актерские способности, пробовал изобретать, сочинять стихи. Но вначале избрал дорогу отца: поступил на живописный факультет Ленинградской Академии художеств, которую успешно закончил в 1926 году. Работал в Ленинградском и Московском отделениях </a:t>
            </a:r>
            <a:r>
              <a:rPr lang="ru-RU" sz="1800" dirty="0" err="1"/>
              <a:t>Детиздата</a:t>
            </a:r>
            <a:r>
              <a:rPr lang="ru-RU" sz="1800" dirty="0"/>
              <a:t> и проиллюстрировал более 100 книг. Позже начал писать свои произведения, которые переводились на ряд других языков</a:t>
            </a:r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F344B-9102-43C9-B6D8-8FFA4911FE80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7939-F594-4BA5-BB97-443EC33A72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5" descr="writer_rus1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6288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 descr="e8b41aca27b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6615" cy="1772816"/>
          </a:xfrm>
          <a:prstGeom prst="rect">
            <a:avLst/>
          </a:prstGeom>
          <a:noFill/>
        </p:spPr>
      </p:pic>
      <p:pic>
        <p:nvPicPr>
          <p:cNvPr id="7174" name="Picture 6" descr="454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063" y="-36004"/>
            <a:ext cx="1322550" cy="1844824"/>
          </a:xfrm>
          <a:prstGeom prst="rect">
            <a:avLst/>
          </a:prstGeom>
          <a:noFill/>
        </p:spPr>
      </p:pic>
      <p:pic>
        <p:nvPicPr>
          <p:cNvPr id="7175" name="Picture 7" descr="125795909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276" y="-22836"/>
            <a:ext cx="1403648" cy="1793884"/>
          </a:xfrm>
          <a:prstGeom prst="rect">
            <a:avLst/>
          </a:prstGeom>
          <a:noFill/>
        </p:spPr>
      </p:pic>
      <p:pic>
        <p:nvPicPr>
          <p:cNvPr id="7176" name="Picture 8" descr="1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44" y="2060848"/>
            <a:ext cx="1283925" cy="1808819"/>
          </a:xfrm>
          <a:prstGeom prst="rect">
            <a:avLst/>
          </a:prstGeom>
          <a:noFill/>
        </p:spPr>
      </p:pic>
      <p:pic>
        <p:nvPicPr>
          <p:cNvPr id="7177" name="Picture 9" descr="6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4664"/>
            <a:ext cx="1839572" cy="1800770"/>
          </a:xfrm>
          <a:prstGeom prst="rect">
            <a:avLst/>
          </a:prstGeom>
          <a:noFill/>
        </p:spPr>
      </p:pic>
      <p:pic>
        <p:nvPicPr>
          <p:cNvPr id="8" name="Содержимое 5" descr="http://festival.1september.ru/articles/519552/Image563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988840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57924" y="2828836"/>
            <a:ext cx="2466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иллюстрации, сделанные к этой книге, Евгений Иванович </a:t>
            </a:r>
            <a:r>
              <a:rPr lang="ru-RU" dirty="0" err="1"/>
              <a:t>Чарушин</a:t>
            </a:r>
            <a:r>
              <a:rPr lang="ru-RU" dirty="0"/>
              <a:t> получил Золотую медаль Лейпцигской международной выставки детской книги.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 «КАБАН».</a:t>
            </a:r>
          </a:p>
        </p:txBody>
      </p:sp>
      <p:pic>
        <p:nvPicPr>
          <p:cNvPr id="9220" name="Picture 4" descr="nz07_10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7620000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1941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Чтобы содержание вам было понятным поработаем над словами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Подбери синонимы:                               Баловство-</a:t>
            </a:r>
          </a:p>
          <a:p>
            <a:r>
              <a:rPr lang="ru-RU" dirty="0"/>
              <a:t>Унимать-</a:t>
            </a:r>
          </a:p>
          <a:p>
            <a:r>
              <a:rPr lang="ru-RU" dirty="0"/>
              <a:t>Сшибить-</a:t>
            </a:r>
          </a:p>
          <a:p>
            <a:r>
              <a:rPr lang="ru-RU" dirty="0"/>
              <a:t>Подбери антоним:</a:t>
            </a:r>
          </a:p>
          <a:p>
            <a:r>
              <a:rPr lang="ru-RU" dirty="0"/>
              <a:t>Начальник-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Объясни значение слов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041775" cy="395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Марал-</a:t>
            </a:r>
          </a:p>
          <a:p>
            <a:r>
              <a:rPr lang="ru-RU" sz="2000" dirty="0"/>
              <a:t>Крупный сибирский и среднеазиатский олень с рогами</a:t>
            </a:r>
          </a:p>
          <a:p>
            <a:r>
              <a:rPr lang="ru-RU" sz="2000" dirty="0"/>
              <a:t>Сопеть-</a:t>
            </a:r>
          </a:p>
          <a:p>
            <a:r>
              <a:rPr lang="ru-RU" sz="2000" dirty="0"/>
              <a:t>Тяжело дыша, издавать носом свистящие звуки.</a:t>
            </a:r>
          </a:p>
          <a:p>
            <a:r>
              <a:rPr lang="ru-RU" sz="2000" dirty="0"/>
              <a:t>Небоскрёб-</a:t>
            </a:r>
          </a:p>
          <a:p>
            <a:r>
              <a:rPr lang="ru-RU" sz="2000" dirty="0"/>
              <a:t>Очень высокий многоэтажный дом.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B6C9B-C3D5-4EA6-BF78-50C9DAA10BE5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A05B-01FF-417F-85DB-FB63CFC2225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0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4137" name="Freeform 41" descr="Уголки"/>
          <p:cNvSpPr>
            <a:spLocks/>
          </p:cNvSpPr>
          <p:nvPr/>
        </p:nvSpPr>
        <p:spPr bwMode="auto">
          <a:xfrm>
            <a:off x="-52388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8" name="AutoShape 42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8" grpId="0" animBg="1"/>
      <p:bldP spid="41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/>
              <a:t>1</a:t>
            </a:r>
            <a:r>
              <a:rPr lang="ru-RU" b="1" u="sng" dirty="0" smtClean="0"/>
              <a:t>) Экспозиция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С чего начинается рассказ?</a:t>
            </a:r>
          </a:p>
          <a:p>
            <a:r>
              <a:rPr lang="ru-RU" dirty="0" smtClean="0"/>
              <a:t>“Я рисую животных. Рано”… “Только звери в клетках да я”.</a:t>
            </a:r>
          </a:p>
          <a:p>
            <a:r>
              <a:rPr lang="ru-RU" b="1" dirty="0"/>
              <a:t>2</a:t>
            </a:r>
            <a:r>
              <a:rPr lang="ru-RU" b="1" u="sng" dirty="0"/>
              <a:t>) Завязка.</a:t>
            </a:r>
            <a:endParaRPr lang="ru-RU" u="sng" dirty="0"/>
          </a:p>
          <a:p>
            <a:r>
              <a:rPr lang="ru-RU" dirty="0"/>
              <a:t>“Рисую я оленя марала, Сережку”.</a:t>
            </a:r>
          </a:p>
          <a:p>
            <a:r>
              <a:rPr lang="ru-RU" b="1" dirty="0"/>
              <a:t>3) </a:t>
            </a:r>
            <a:r>
              <a:rPr lang="ru-RU" b="1" u="sng" dirty="0"/>
              <a:t>Кульминация.</a:t>
            </a:r>
            <a:endParaRPr lang="ru-RU" u="sng" dirty="0"/>
          </a:p>
          <a:p>
            <a:r>
              <a:rPr lang="ru-RU" dirty="0"/>
              <a:t>“Хрустнуло что-то сзади. Оглянулся…”, “…вспотел я со страху”.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F344B-9102-43C9-B6D8-8FFA4911FE80}" type="datetime1">
              <a:rPr lang="ru-RU" smtClean="0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7939-F594-4BA5-BB97-443EC33A72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200</TotalTime>
  <Words>487</Words>
  <Application>Microsoft Office PowerPoint</Application>
  <PresentationFormat>Экран (4:3)</PresentationFormat>
  <Paragraphs>84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Зелень 1</vt:lpstr>
      <vt:lpstr>Урок чтения ЕВГЕНИЙ ИВАНОВИЧ ЧАРУШИН                                                               1901-1985 </vt:lpstr>
      <vt:lpstr>Презентация PowerPoint</vt:lpstr>
      <vt:lpstr>Презентация PowerPoint</vt:lpstr>
      <vt:lpstr>Познакомьтесь с краткой биографией писателя. </vt:lpstr>
      <vt:lpstr>Презентация PowerPoint</vt:lpstr>
      <vt:lpstr>РАССКАЗ «КАБАН».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Запомни!</vt:lpstr>
      <vt:lpstr>Домашнее задание по выбору.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ИВАНОВИЧ ЧАРУШИН</dc:title>
  <dc:creator>Сергей</dc:creator>
  <dc:description>http://aida.ucoz.ru</dc:description>
  <cp:lastModifiedBy>Сергей</cp:lastModifiedBy>
  <cp:revision>27</cp:revision>
  <dcterms:created xsi:type="dcterms:W3CDTF">2012-02-23T05:21:08Z</dcterms:created>
  <dcterms:modified xsi:type="dcterms:W3CDTF">2014-12-19T15:02:34Z</dcterms:modified>
  <cp:category>шаблоны к Powerpoint</cp:category>
</cp:coreProperties>
</file>