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56" r:id="rId3"/>
    <p:sldId id="260" r:id="rId4"/>
    <p:sldId id="258" r:id="rId5"/>
    <p:sldId id="259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81" y="124011"/>
            <a:ext cx="6800185" cy="6577871"/>
          </a:xfrm>
        </p:spPr>
      </p:pic>
    </p:spTree>
    <p:extLst>
      <p:ext uri="{BB962C8B-B14F-4D97-AF65-F5344CB8AC3E}">
        <p14:creationId xmlns:p14="http://schemas.microsoft.com/office/powerpoint/2010/main" val="28644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24108"/>
            <a:ext cx="8237305" cy="108166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Как зовут родителей дяди </a:t>
            </a:r>
            <a:r>
              <a:rPr lang="ru-RU" sz="2800" b="1" i="1" dirty="0" err="1" smtClean="0">
                <a:solidFill>
                  <a:schemeClr val="bg2">
                    <a:lumMod val="50000"/>
                  </a:schemeClr>
                </a:solidFill>
              </a:rPr>
              <a:t>федора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2681868"/>
            <a:ext cx="8534400" cy="3615267"/>
          </a:xfrm>
        </p:spPr>
        <p:txBody>
          <a:bodyPr/>
          <a:lstStyle/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Мария и Иван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Зоя и Николай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Ирина и Максим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Римма и Дима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6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113" y="267629"/>
            <a:ext cx="8503499" cy="959005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Римма и Дима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54" y="1103971"/>
            <a:ext cx="7449014" cy="5586761"/>
          </a:xfrm>
        </p:spPr>
      </p:pic>
    </p:spTree>
    <p:extLst>
      <p:ext uri="{BB962C8B-B14F-4D97-AF65-F5344CB8AC3E}">
        <p14:creationId xmlns:p14="http://schemas.microsoft.com/office/powerpoint/2010/main" val="30622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35260"/>
            <a:ext cx="8534400" cy="163922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Какой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журнал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выписал </a:t>
            </a:r>
            <a:b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дядя </a:t>
            </a:r>
            <a:r>
              <a:rPr lang="ru-RU" sz="2800" b="1" i="1" dirty="0" err="1" smtClean="0">
                <a:solidFill>
                  <a:schemeClr val="bg2">
                    <a:lumMod val="50000"/>
                  </a:schemeClr>
                </a:solidFill>
              </a:rPr>
              <a:t>федор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после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знакомства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с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почтальоном </a:t>
            </a:r>
            <a:r>
              <a:rPr lang="ru-RU" sz="2800" b="1" i="1" dirty="0" err="1" smtClean="0">
                <a:solidFill>
                  <a:schemeClr val="bg2">
                    <a:lumMod val="50000"/>
                  </a:schemeClr>
                </a:solidFill>
              </a:rPr>
              <a:t>печкиным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609384"/>
            <a:ext cx="9073106" cy="3679903"/>
          </a:xfrm>
        </p:spPr>
        <p:txBody>
          <a:bodyPr/>
          <a:lstStyle/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Мурзилка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«Веселые картинки»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«Золотой ключик»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«Юный натуралист»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</a:pPr>
            <a:endParaRPr lang="ru-RU" dirty="0">
              <a:solidFill>
                <a:srgbClr val="146194">
                  <a:lumMod val="75000"/>
                </a:srgb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2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366" y="133816"/>
            <a:ext cx="8159245" cy="61331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Журнал «</a:t>
            </a:r>
            <a:r>
              <a:rPr lang="ru-RU" sz="2800" b="1" i="1" dirty="0" err="1" smtClean="0">
                <a:solidFill>
                  <a:schemeClr val="bg2">
                    <a:lumMod val="50000"/>
                  </a:schemeClr>
                </a:solidFill>
              </a:rPr>
              <a:t>Мурзилка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9" y="747132"/>
            <a:ext cx="7969403" cy="5977053"/>
          </a:xfrm>
        </p:spPr>
      </p:pic>
    </p:spTree>
    <p:extLst>
      <p:ext uri="{BB962C8B-B14F-4D97-AF65-F5344CB8AC3E}">
        <p14:creationId xmlns:p14="http://schemas.microsoft.com/office/powerpoint/2010/main" val="33481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259" y="356840"/>
            <a:ext cx="8683353" cy="1460809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Сколько денег послал </a:t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дядя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федор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 на завод, </a:t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чтобы ему выслали трактор?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259" y="2419815"/>
            <a:ext cx="9110545" cy="3902926"/>
          </a:xfrm>
        </p:spPr>
        <p:txBody>
          <a:bodyPr/>
          <a:lstStyle/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50 рублей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100 рублей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00 рублей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1000 рублей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</a:pPr>
            <a:endParaRPr lang="ru-RU" sz="2800" dirty="0">
              <a:solidFill>
                <a:srgbClr val="146194">
                  <a:lumMod val="75000"/>
                </a:srgb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2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3015" y="155726"/>
            <a:ext cx="2687443" cy="1204723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100 рублей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63" y="155726"/>
            <a:ext cx="4196081" cy="6590761"/>
          </a:xfrm>
        </p:spPr>
      </p:pic>
    </p:spTree>
    <p:extLst>
      <p:ext uri="{BB962C8B-B14F-4D97-AF65-F5344CB8AC3E}">
        <p14:creationId xmlns:p14="http://schemas.microsoft.com/office/powerpoint/2010/main" val="209303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561" y="713678"/>
            <a:ext cx="8616446" cy="94785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Родители дяди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федора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 читали в письме, что у него повысилась…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187" y="2592658"/>
            <a:ext cx="8534400" cy="3615267"/>
          </a:xfrm>
        </p:spPr>
        <p:txBody>
          <a:bodyPr/>
          <a:lstStyle/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температура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отливость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зарплата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лохматость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</a:pPr>
            <a:endParaRPr lang="ru-RU" dirty="0">
              <a:solidFill>
                <a:srgbClr val="146194">
                  <a:lumMod val="75000"/>
                </a:srgb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5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385" y="211874"/>
            <a:ext cx="8895227" cy="64677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лохматость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34" y="819271"/>
            <a:ext cx="8490367" cy="5882612"/>
          </a:xfrm>
        </p:spPr>
      </p:pic>
    </p:spTree>
    <p:extLst>
      <p:ext uri="{BB962C8B-B14F-4D97-AF65-F5344CB8AC3E}">
        <p14:creationId xmlns:p14="http://schemas.microsoft.com/office/powerpoint/2010/main" val="336506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224" y="289932"/>
            <a:ext cx="8538388" cy="1237785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Что было спрятано в сундуке, который нашли дядя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федор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 и кот в деревне?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224" y="1784195"/>
            <a:ext cx="8538388" cy="4025589"/>
          </a:xfrm>
        </p:spPr>
        <p:txBody>
          <a:bodyPr>
            <a:normAutofit/>
          </a:bodyPr>
          <a:lstStyle/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деньги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золото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ружие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клад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369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9132" y="99602"/>
            <a:ext cx="3356517" cy="680225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клад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19" y="99602"/>
            <a:ext cx="4505235" cy="6646886"/>
          </a:xfrm>
        </p:spPr>
      </p:pic>
    </p:spTree>
    <p:extLst>
      <p:ext uri="{BB962C8B-B14F-4D97-AF65-F5344CB8AC3E}">
        <p14:creationId xmlns:p14="http://schemas.microsoft.com/office/powerpoint/2010/main" val="40736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1015" y="685799"/>
            <a:ext cx="8642195" cy="168941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По мотивам какой книги создан мультфильм «каникулы в </a:t>
            </a:r>
            <a:r>
              <a:rPr lang="ru-RU" sz="2800" b="1" i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простоквашино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?»</a:t>
            </a:r>
            <a:b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2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1" y="2375211"/>
            <a:ext cx="9786783" cy="341599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Э. Успенский «Печкин против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Хватайки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Э. Успенский «Любимая девочка дяди Федора»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Э. Успенский «Дядя Федор, Пес и Кот»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Э. Успенский «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Матроскин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и Шарик ссорятся»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5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560" y="412596"/>
            <a:ext cx="8661051" cy="107051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Монету какого достоинства украл галчонок у почтальона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печкина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717288"/>
            <a:ext cx="8448637" cy="4427034"/>
          </a:xfrm>
        </p:spPr>
        <p:txBody>
          <a:bodyPr/>
          <a:lstStyle/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5 рублей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3 рубля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1 рубль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10 рублей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3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688" y="312235"/>
            <a:ext cx="8872924" cy="82519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1 рубль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92" y="1032067"/>
            <a:ext cx="7459888" cy="5636361"/>
          </a:xfrm>
        </p:spPr>
      </p:pic>
    </p:spTree>
    <p:extLst>
      <p:ext uri="{BB962C8B-B14F-4D97-AF65-F5344CB8AC3E}">
        <p14:creationId xmlns:p14="http://schemas.microsoft.com/office/powerpoint/2010/main" val="59635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898" y="356840"/>
            <a:ext cx="8783714" cy="150541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Сколько вечерних платьев было у мамы дяди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федора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 в мультфильме «Каникулы в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простоквашино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»?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260" y="2609384"/>
            <a:ext cx="8382270" cy="3902927"/>
          </a:xfrm>
        </p:spPr>
        <p:txBody>
          <a:bodyPr>
            <a:normAutofit/>
          </a:bodyPr>
          <a:lstStyle/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8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342" y="156118"/>
            <a:ext cx="8382270" cy="71367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4 платья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64" y="955624"/>
            <a:ext cx="7433707" cy="5723955"/>
          </a:xfrm>
        </p:spPr>
      </p:pic>
    </p:spTree>
    <p:extLst>
      <p:ext uri="{BB962C8B-B14F-4D97-AF65-F5344CB8AC3E}">
        <p14:creationId xmlns:p14="http://schemas.microsoft.com/office/powerpoint/2010/main" val="4538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57201"/>
            <a:ext cx="8534400" cy="71367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Что попросил шарик </a:t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у родителей дяди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федора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293541"/>
            <a:ext cx="8534400" cy="5185318"/>
          </a:xfrm>
        </p:spPr>
        <p:txBody>
          <a:bodyPr/>
          <a:lstStyle/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фоторужье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капкан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ружье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карабин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1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444" y="133816"/>
            <a:ext cx="8817168" cy="54640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ФОТОРУЖЬЕ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82" y="680224"/>
            <a:ext cx="8176923" cy="5935939"/>
          </a:xfrm>
        </p:spPr>
      </p:pic>
    </p:spTree>
    <p:extLst>
      <p:ext uri="{BB962C8B-B14F-4D97-AF65-F5344CB8AC3E}">
        <p14:creationId xmlns:p14="http://schemas.microsoft.com/office/powerpoint/2010/main" val="6498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966"/>
            <a:ext cx="8761412" cy="1605775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На чем добралась мама до деревни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простоквашино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 на празднование </a:t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нового года?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078"/>
            <a:ext cx="8534400" cy="4884234"/>
          </a:xfrm>
        </p:spPr>
        <p:txBody>
          <a:bodyPr/>
          <a:lstStyle/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 лыжах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 снегоходе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 лошадях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 поезде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83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141" y="156118"/>
            <a:ext cx="8839471" cy="52968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На лыжах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5" y="685799"/>
            <a:ext cx="8014133" cy="6060689"/>
          </a:xfrm>
        </p:spPr>
      </p:pic>
    </p:spTree>
    <p:extLst>
      <p:ext uri="{BB962C8B-B14F-4D97-AF65-F5344CB8AC3E}">
        <p14:creationId xmlns:p14="http://schemas.microsoft.com/office/powerpoint/2010/main" val="11696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700" y="323386"/>
            <a:ext cx="8645911" cy="157232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Как звали корову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Матроскина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700" y="1817650"/>
            <a:ext cx="8534400" cy="4200706"/>
          </a:xfrm>
        </p:spPr>
        <p:txBody>
          <a:bodyPr/>
          <a:lstStyle/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Жмурка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Мурка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Муська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Дуська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1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107" y="267630"/>
            <a:ext cx="8694505" cy="75828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 корова Мурка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8" y="908602"/>
            <a:ext cx="8383789" cy="5826734"/>
          </a:xfrm>
        </p:spPr>
      </p:pic>
    </p:spTree>
    <p:extLst>
      <p:ext uri="{BB962C8B-B14F-4D97-AF65-F5344CB8AC3E}">
        <p14:creationId xmlns:p14="http://schemas.microsoft.com/office/powerpoint/2010/main" val="37572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585" y="301084"/>
            <a:ext cx="8438026" cy="1483111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Э. Успенский «Дядя </a:t>
            </a:r>
            <a:r>
              <a:rPr lang="ru-RU" sz="2800" b="1" i="1" dirty="0" err="1" smtClean="0">
                <a:solidFill>
                  <a:schemeClr val="bg2">
                    <a:lumMod val="50000"/>
                  </a:schemeClr>
                </a:solidFill>
              </a:rPr>
              <a:t>федор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, пес и кот»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16" y="1951464"/>
            <a:ext cx="7853660" cy="4495936"/>
          </a:xfrm>
        </p:spPr>
      </p:pic>
    </p:spTree>
    <p:extLst>
      <p:ext uri="{BB962C8B-B14F-4D97-AF65-F5344CB8AC3E}">
        <p14:creationId xmlns:p14="http://schemas.microsoft.com/office/powerpoint/2010/main" val="250522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12235"/>
            <a:ext cx="8534400" cy="158347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Как назвал почтальон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печкин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галчонка в мультфильме </a:t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«Каникулы в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простоквашино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»?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739590"/>
            <a:ext cx="8534400" cy="4783873"/>
          </a:xfrm>
        </p:spPr>
        <p:txBody>
          <a:bodyPr/>
          <a:lstStyle/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Молчалка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Гляделка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Говорилка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Сопелка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723" y="200722"/>
            <a:ext cx="9017890" cy="903249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Говорилка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4" y="1185780"/>
            <a:ext cx="7261785" cy="5482648"/>
          </a:xfrm>
        </p:spPr>
      </p:pic>
    </p:spTree>
    <p:extLst>
      <p:ext uri="{BB962C8B-B14F-4D97-AF65-F5344CB8AC3E}">
        <p14:creationId xmlns:p14="http://schemas.microsoft.com/office/powerpoint/2010/main" val="23141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512956"/>
            <a:ext cx="8772563" cy="1182029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Что купил шарик вместо валенок</a:t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в мультфильме «Зима в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простоквашино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049" y="1984917"/>
            <a:ext cx="8772563" cy="4125951"/>
          </a:xfrm>
        </p:spPr>
        <p:txBody>
          <a:bodyPr/>
          <a:lstStyle/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тапочки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уфли</a:t>
            </a: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сапоги</a:t>
            </a: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кеды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193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795" y="256478"/>
            <a:ext cx="8348817" cy="702527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кеды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63" y="1091106"/>
            <a:ext cx="7421561" cy="5566172"/>
          </a:xfrm>
        </p:spPr>
      </p:pic>
    </p:spTree>
    <p:extLst>
      <p:ext uri="{BB962C8B-B14F-4D97-AF65-F5344CB8AC3E}">
        <p14:creationId xmlns:p14="http://schemas.microsoft.com/office/powerpoint/2010/main" val="3818201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129" y="249868"/>
            <a:ext cx="8534400" cy="1507067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Какой марки был автомобиль </a:t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у семьи дяди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федора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51" y="1918010"/>
            <a:ext cx="8750261" cy="4304370"/>
          </a:xfrm>
        </p:spPr>
        <p:txBody>
          <a:bodyPr/>
          <a:lstStyle/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«Запорожец»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«Москвич»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«Волга»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«Чайка»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333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51" y="356840"/>
            <a:ext cx="8750261" cy="75828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«Запорожец»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4" y="1079954"/>
            <a:ext cx="7466166" cy="5599626"/>
          </a:xfrm>
        </p:spPr>
      </p:pic>
    </p:spTree>
    <p:extLst>
      <p:ext uri="{BB962C8B-B14F-4D97-AF65-F5344CB8AC3E}">
        <p14:creationId xmlns:p14="http://schemas.microsoft.com/office/powerpoint/2010/main" val="1440449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002" y="461742"/>
            <a:ext cx="8534400" cy="1478569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Как на самом деле зовут </a:t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почтальона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печкина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002" y="2391936"/>
            <a:ext cx="8534400" cy="3615267"/>
          </a:xfrm>
        </p:spPr>
        <p:txBody>
          <a:bodyPr/>
          <a:lstStyle/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Иван Игоревич</a:t>
            </a: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Игорь Иванович</a:t>
            </a: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Иван Иванович</a:t>
            </a: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Игорь Игоревич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665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51" y="256478"/>
            <a:ext cx="8750261" cy="780585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Игорь Иванович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06" y="1037063"/>
            <a:ext cx="7508487" cy="5631365"/>
          </a:xfrm>
        </p:spPr>
      </p:pic>
    </p:spTree>
    <p:extLst>
      <p:ext uri="{BB962C8B-B14F-4D97-AF65-F5344CB8AC3E}">
        <p14:creationId xmlns:p14="http://schemas.microsoft.com/office/powerpoint/2010/main" val="1817857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924" y="72495"/>
            <a:ext cx="8582992" cy="925551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Советую прочитать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752" y="3155072"/>
            <a:ext cx="2468601" cy="36147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2" y="680224"/>
            <a:ext cx="2193834" cy="32040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05" y="1138730"/>
            <a:ext cx="2142101" cy="32274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63" y="3725169"/>
            <a:ext cx="1951463" cy="30540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75" y="631903"/>
            <a:ext cx="2175288" cy="33430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256" y="3725169"/>
            <a:ext cx="2351074" cy="30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3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50591"/>
            <a:ext cx="8534400" cy="1507067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На какой мультипликационной студии были сняты все серии мультфильма «Простоквашино»?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375210"/>
            <a:ext cx="8682812" cy="417055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Союзмультфильм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«Экран»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«Ленфильм»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Беларусьфильм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66" y="1639229"/>
            <a:ext cx="9634428" cy="2408607"/>
          </a:xfrm>
        </p:spPr>
      </p:pic>
    </p:spTree>
    <p:extLst>
      <p:ext uri="{BB962C8B-B14F-4D97-AF65-F5344CB8AC3E}">
        <p14:creationId xmlns:p14="http://schemas.microsoft.com/office/powerpoint/2010/main" val="36619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687" y="245327"/>
            <a:ext cx="8534400" cy="168383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Где познакомились </a:t>
            </a:r>
            <a:b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дядя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федор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и кот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матроскин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687" y="1929161"/>
            <a:ext cx="8534400" cy="442373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н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а улице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в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деревне Простоквашино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в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подъезде дома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н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а птичьем рынке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585" y="394834"/>
            <a:ext cx="8434580" cy="5641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</a:rPr>
              <a:t>В подъезде дом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5" y="1040926"/>
            <a:ext cx="7582829" cy="5687122"/>
          </a:xfrm>
        </p:spPr>
      </p:pic>
    </p:spTree>
    <p:extLst>
      <p:ext uri="{BB962C8B-B14F-4D97-AF65-F5344CB8AC3E}">
        <p14:creationId xmlns:p14="http://schemas.microsoft.com/office/powerpoint/2010/main" val="6083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377" y="702527"/>
            <a:ext cx="8527236" cy="1694985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Что закрывала картина, висящая на стене в квартире дяди Федора в мультфильме «Трое из </a:t>
            </a:r>
            <a:r>
              <a:rPr lang="ru-RU" sz="2800" b="1" i="1" dirty="0" err="1" smtClean="0">
                <a:solidFill>
                  <a:schemeClr val="bg2">
                    <a:lumMod val="50000"/>
                  </a:schemeClr>
                </a:solidFill>
              </a:rPr>
              <a:t>простоквашино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»?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166" y="2397512"/>
            <a:ext cx="8382270" cy="3933077"/>
          </a:xfrm>
        </p:spPr>
        <p:txBody>
          <a:bodyPr/>
          <a:lstStyle/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трещину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ыру 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п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орванные обои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з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абитые гвозди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5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215" y="144966"/>
            <a:ext cx="8170396" cy="702527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Картина закрывала дыру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17" y="843613"/>
            <a:ext cx="7606001" cy="5746758"/>
          </a:xfrm>
        </p:spPr>
      </p:pic>
    </p:spTree>
    <p:extLst>
      <p:ext uri="{BB962C8B-B14F-4D97-AF65-F5344CB8AC3E}">
        <p14:creationId xmlns:p14="http://schemas.microsoft.com/office/powerpoint/2010/main" val="143627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747</TotalTime>
  <Words>353</Words>
  <Application>Microsoft Office PowerPoint</Application>
  <PresentationFormat>Широкоэкранный</PresentationFormat>
  <Paragraphs>111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Century Gothic</vt:lpstr>
      <vt:lpstr>Wingdings 3</vt:lpstr>
      <vt:lpstr>Сектор</vt:lpstr>
      <vt:lpstr>Презентация PowerPoint</vt:lpstr>
      <vt:lpstr>По мотивам какой книги создан мультфильм «каникулы в простоквашино?» </vt:lpstr>
      <vt:lpstr>Э. Успенский «Дядя федор, пес и кот»</vt:lpstr>
      <vt:lpstr>На какой мультипликационной студии были сняты все серии мультфильма «Простоквашино»?</vt:lpstr>
      <vt:lpstr>Презентация PowerPoint</vt:lpstr>
      <vt:lpstr>Где познакомились  дядя федор и кот матроскин?</vt:lpstr>
      <vt:lpstr>В подъезде дома</vt:lpstr>
      <vt:lpstr>Что закрывала картина, висящая на стене в квартире дяди Федора в мультфильме «Трое из простоквашино»?</vt:lpstr>
      <vt:lpstr>Картина закрывала дыру</vt:lpstr>
      <vt:lpstr>Как зовут родителей дяди федора?</vt:lpstr>
      <vt:lpstr>Римма и Дима</vt:lpstr>
      <vt:lpstr>Какой журнал выписал  дядя федор после знакомства  с почтальоном печкиным?</vt:lpstr>
      <vt:lpstr>Журнал «Мурзилка»</vt:lpstr>
      <vt:lpstr>Сколько денег послал  дядя федор на завод,  чтобы ему выслали трактор?</vt:lpstr>
      <vt:lpstr>100 рублей</vt:lpstr>
      <vt:lpstr>Родители дяди федора читали в письме, что у него повысилась…</vt:lpstr>
      <vt:lpstr>лохматость</vt:lpstr>
      <vt:lpstr>Что было спрятано в сундуке, который нашли дядя федор и кот в деревне?</vt:lpstr>
      <vt:lpstr>клад</vt:lpstr>
      <vt:lpstr>Монету какого достоинства украл галчонок у почтальона печкина?</vt:lpstr>
      <vt:lpstr>1 рубль</vt:lpstr>
      <vt:lpstr>Сколько вечерних платьев было у мамы дяди федора в мультфильме «Каникулы в простоквашино»?</vt:lpstr>
      <vt:lpstr>4 платья</vt:lpstr>
      <vt:lpstr>Что попросил шарик  у родителей дяди федора?</vt:lpstr>
      <vt:lpstr>ФОТОРУЖЬЕ</vt:lpstr>
      <vt:lpstr>На чем добралась мама до деревни простоквашино на празднование  нового года?</vt:lpstr>
      <vt:lpstr>На лыжах</vt:lpstr>
      <vt:lpstr>Как звали корову Матроскина?</vt:lpstr>
      <vt:lpstr> корова Мурка</vt:lpstr>
      <vt:lpstr>Как назвал почтальон печкин  галчонка в мультфильме  «Каникулы в простоквашино»?</vt:lpstr>
      <vt:lpstr>Говорилка</vt:lpstr>
      <vt:lpstr>Что купил шарик вместо валенок в мультфильме «Зима в простоквашино»</vt:lpstr>
      <vt:lpstr>кеды</vt:lpstr>
      <vt:lpstr>Какой марки был автомобиль  у семьи дяди федора?</vt:lpstr>
      <vt:lpstr>«Запорожец»</vt:lpstr>
      <vt:lpstr>Как на самом деле зовут  почтальона печкина?</vt:lpstr>
      <vt:lpstr>Игорь Иванович</vt:lpstr>
      <vt:lpstr>Советую прочитать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мотивам какой книги создан мультфильм «каникулы в простоквашино?»</dc:title>
  <dc:creator>Лора</dc:creator>
  <cp:lastModifiedBy>Лора</cp:lastModifiedBy>
  <cp:revision>90</cp:revision>
  <dcterms:created xsi:type="dcterms:W3CDTF">2014-01-22T16:31:27Z</dcterms:created>
  <dcterms:modified xsi:type="dcterms:W3CDTF">2014-02-15T21:22:13Z</dcterms:modified>
</cp:coreProperties>
</file>