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DEF0EB-BC3C-4025-AECD-163257114DB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7B4C59-84F8-4D73-9364-B056716292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err="1" smtClean="0"/>
              <a:t>Сапунков</a:t>
            </a:r>
            <a:r>
              <a:rPr lang="ru-RU" sz="2700" dirty="0" smtClean="0"/>
              <a:t> Даниил, учащийся 3 «В» класса</a:t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МКОУ СОШ  «Средняя общеобразовательная с углубленным изучением отдельных предметов школа №5»                                 городского округа г.Фролово                                                                          </a:t>
            </a:r>
            <a:r>
              <a:rPr lang="ru-RU" sz="27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700" dirty="0" smtClean="0">
                <a:solidFill>
                  <a:schemeClr val="tx1"/>
                </a:solidFill>
              </a:rPr>
              <a:t>Ярославцева </a:t>
            </a:r>
            <a:r>
              <a:rPr lang="ru-RU" sz="2700" dirty="0" smtClean="0">
                <a:solidFill>
                  <a:schemeClr val="tx1"/>
                </a:solidFill>
              </a:rPr>
              <a:t>В.Н.,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учитель </a:t>
            </a:r>
            <a:r>
              <a:rPr lang="ru-RU" sz="2700" smtClean="0">
                <a:solidFill>
                  <a:schemeClr val="tx1"/>
                </a:solidFill>
              </a:rPr>
              <a:t>начальных классов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P1030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2428868"/>
            <a:ext cx="5852583" cy="414340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Судья на поле</a:t>
            </a:r>
            <a:br>
              <a:rPr lang="ru-RU" sz="2800" dirty="0" smtClean="0"/>
            </a:br>
            <a:r>
              <a:rPr lang="ru-RU" sz="2800" dirty="0" smtClean="0"/>
              <a:t>Судья на футбольном поле впервые появился в 1800 году. В его обязанности уже тогда входило проведение игры в соответствии с установленными правилами.</a:t>
            </a:r>
            <a:endParaRPr lang="ru-RU" sz="2800" dirty="0"/>
          </a:p>
        </p:txBody>
      </p:sp>
      <p:pic>
        <p:nvPicPr>
          <p:cNvPr id="5" name="Содержимое 4" descr="2d152b6c57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000372"/>
            <a:ext cx="5429288" cy="332422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Свисток</a:t>
            </a:r>
            <a:br>
              <a:rPr lang="ru-RU" sz="2800" dirty="0" smtClean="0"/>
            </a:br>
            <a:r>
              <a:rPr lang="ru-RU" sz="2800" dirty="0" smtClean="0"/>
              <a:t>Знаменитый свисток на футбольном поле появился в 1</a:t>
            </a:r>
            <a:r>
              <a:rPr lang="en-US" sz="2800" dirty="0" smtClean="0"/>
              <a:t>8</a:t>
            </a:r>
            <a:r>
              <a:rPr lang="ru-RU" sz="2800" dirty="0" smtClean="0"/>
              <a:t>78 году, а до этого судья подавал голос самостоятельно, либо с помощью колокольчика.</a:t>
            </a:r>
            <a:endParaRPr lang="ru-RU" sz="2800" dirty="0"/>
          </a:p>
        </p:txBody>
      </p:sp>
      <p:pic>
        <p:nvPicPr>
          <p:cNvPr id="4" name="Содержимое 3" descr="свисток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3126581"/>
            <a:ext cx="2857500" cy="28575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Футбольный мяч</a:t>
            </a:r>
            <a:br>
              <a:rPr lang="ru-RU" sz="2800" dirty="0" smtClean="0"/>
            </a:br>
            <a:r>
              <a:rPr lang="ru-RU" sz="2800" dirty="0" smtClean="0"/>
              <a:t>Древние кожаные мячи были найдены при раскопках в Египте и Греции. По приданию первый мяч дала Эросу богиня Афродита, сказав ему такие слова: «Я дам тебе чудесную игрушку: это шар быстро летучий, иной лучшей забавы ты не добудешь».</a:t>
            </a:r>
            <a:endParaRPr lang="ru-RU" sz="2800" dirty="0"/>
          </a:p>
        </p:txBody>
      </p:sp>
      <p:pic>
        <p:nvPicPr>
          <p:cNvPr id="4" name="Содержимое 3" descr="фут м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065" y="3357563"/>
            <a:ext cx="4135870" cy="296703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Футбольные ворота</a:t>
            </a:r>
            <a:br>
              <a:rPr lang="ru-RU" sz="2800" dirty="0" smtClean="0"/>
            </a:br>
            <a:r>
              <a:rPr lang="ru-RU" sz="2800" dirty="0" smtClean="0"/>
              <a:t>Сначала ворота были сделаны из двух палок без перекладины между ними, только через три года между палками натянули верёвку, а вот сетка на воротах впервые оказалась лишь в конце 19 века.</a:t>
            </a:r>
            <a:endParaRPr lang="ru-RU" sz="2800" dirty="0"/>
          </a:p>
        </p:txBody>
      </p:sp>
      <p:pic>
        <p:nvPicPr>
          <p:cNvPr id="5" name="Содержимое 4" descr="voro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7256" y="3357563"/>
            <a:ext cx="7149487" cy="296703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Футбол в России</a:t>
            </a:r>
            <a:br>
              <a:rPr lang="ru-RU" sz="2800" dirty="0" smtClean="0"/>
            </a:br>
            <a:r>
              <a:rPr lang="ru-RU" sz="2800" dirty="0" smtClean="0"/>
              <a:t>В начале 20 века организуется Петербургская футбольная лига, и это дало возможность проводить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первенство. Несколько позже начали играть в Москве.</a:t>
            </a:r>
            <a:r>
              <a:rPr lang="en-US" sz="2800" dirty="0" smtClean="0"/>
              <a:t>  </a:t>
            </a:r>
            <a:r>
              <a:rPr lang="ru-RU" sz="2800" dirty="0" smtClean="0"/>
              <a:t>В 1912г. </a:t>
            </a:r>
            <a:r>
              <a:rPr lang="en-US" sz="2800" dirty="0" smtClean="0"/>
              <a:t>c</a:t>
            </a:r>
            <a:r>
              <a:rPr lang="ru-RU" sz="2800" dirty="0" err="1" smtClean="0"/>
              <a:t>остоялся</a:t>
            </a:r>
            <a:r>
              <a:rPr lang="ru-RU" sz="2800" dirty="0" smtClean="0"/>
              <a:t> первый чемпионат, где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победила команда Петербурга.</a:t>
            </a:r>
            <a:endParaRPr lang="ru-RU" sz="2800" dirty="0"/>
          </a:p>
        </p:txBody>
      </p:sp>
      <p:pic>
        <p:nvPicPr>
          <p:cNvPr id="5" name="Содержимое 4" descr="совет ф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500438"/>
            <a:ext cx="5000660" cy="300039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Начиная с 1930 года каждые четыре года проводятся чемпионаты мира по футболу, а с 1958 года – чемпионаты Европы, в которых участвуют национальные сборные команды. Вот и Россия впервые будет проводить чемпионат мира в 2018 году, который я буду ждать с нетерпением. </a:t>
            </a:r>
            <a:endParaRPr lang="ru-RU" sz="2800" dirty="0"/>
          </a:p>
        </p:txBody>
      </p:sp>
      <p:pic>
        <p:nvPicPr>
          <p:cNvPr id="4" name="Содержимое 3" descr="к плюс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3500438"/>
            <a:ext cx="2714644" cy="307183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5003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Мой любимый клуб – это московский Локомотив. Там играют сильные и выносливые игроки. Команда показывает красивый футбол, и с уверенностью идёт к своей цели.</a:t>
            </a:r>
            <a:endParaRPr lang="ru-RU" sz="2800" dirty="0"/>
          </a:p>
        </p:txBody>
      </p:sp>
      <p:pic>
        <p:nvPicPr>
          <p:cNvPr id="4" name="Содержимое 3" descr="ло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357562"/>
            <a:ext cx="3214709" cy="296703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Мой любимый игрок – это Роман </a:t>
            </a:r>
            <a:r>
              <a:rPr lang="ru-RU" sz="2800" dirty="0" err="1" smtClean="0"/>
              <a:t>Павлюченко</a:t>
            </a:r>
            <a:r>
              <a:rPr lang="ru-RU" sz="2800" dirty="0" smtClean="0"/>
              <a:t>. Мне нравится его игра, и он перешёл в мою любимую команду. А начинал он свою карьеру в волгоградском Роторе.</a:t>
            </a:r>
            <a:endParaRPr lang="ru-RU" sz="2800" dirty="0"/>
          </a:p>
        </p:txBody>
      </p:sp>
      <p:pic>
        <p:nvPicPr>
          <p:cNvPr id="4" name="Содержимое 3" descr="44724714.jpпавлю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747847"/>
            <a:ext cx="4071966" cy="3746341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Учёные доказали , что футбол способствует увеличению силы, скорости реакции, улучшает рост и прочность костей, влияет на общее состояние человека, повышает выносливость.</a:t>
            </a:r>
            <a:endParaRPr lang="ru-RU" sz="2800" dirty="0"/>
          </a:p>
        </p:txBody>
      </p:sp>
      <p:pic>
        <p:nvPicPr>
          <p:cNvPr id="4" name="Содержимое 3" descr="фото ф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775" y="3071813"/>
            <a:ext cx="4286450" cy="325278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6534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Незабываем, бесконечен, </a:t>
            </a:r>
            <a:br>
              <a:rPr lang="ru-RU" sz="2800" dirty="0" smtClean="0"/>
            </a:br>
            <a:r>
              <a:rPr lang="ru-RU" sz="2800" dirty="0" smtClean="0"/>
              <a:t>Восторг и крик фанатов: «-</a:t>
            </a:r>
            <a:r>
              <a:rPr lang="ru-RU" sz="2800" dirty="0" err="1" smtClean="0"/>
              <a:t>Го-о-ол</a:t>
            </a:r>
            <a:r>
              <a:rPr lang="ru-RU" sz="2800" dirty="0" smtClean="0"/>
              <a:t>!»</a:t>
            </a:r>
            <a:br>
              <a:rPr lang="ru-RU" sz="2800" dirty="0" smtClean="0"/>
            </a:br>
            <a:r>
              <a:rPr lang="ru-RU" sz="2800" dirty="0" smtClean="0"/>
              <a:t>Да здравствует и будет вечен</a:t>
            </a:r>
            <a:br>
              <a:rPr lang="ru-RU" sz="2800" dirty="0" smtClean="0"/>
            </a:br>
            <a:r>
              <a:rPr lang="ru-RU" sz="2800" dirty="0" smtClean="0"/>
              <a:t>Его величество футбол.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Содержимое 6" descr="фут и здоров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034638"/>
            <a:ext cx="5000660" cy="371715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/>
          <a:lstStyle/>
          <a:p>
            <a:pPr algn="ctr"/>
            <a:r>
              <a:rPr lang="ru-RU" dirty="0" smtClean="0"/>
              <a:t>Его величество футбол</a:t>
            </a:r>
            <a:endParaRPr lang="ru-RU" dirty="0"/>
          </a:p>
        </p:txBody>
      </p:sp>
      <p:pic>
        <p:nvPicPr>
          <p:cNvPr id="6" name="Содержимое 5" descr="69561-chelseas-terry-and-manchester-uniteds-owen-challenge-for-the-ball-du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571744"/>
            <a:ext cx="4714908" cy="335758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Играйте в футбол, занимайтесь спортом – это укрепит здоровье, поможет стать более сильными, ловкими, выносливыми, чтобы противостоять различным недугам.</a:t>
            </a:r>
            <a:endParaRPr lang="ru-RU" sz="2800" dirty="0"/>
          </a:p>
        </p:txBody>
      </p:sp>
      <p:pic>
        <p:nvPicPr>
          <p:cNvPr id="4" name="Содержимое 3" descr="Futb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000373"/>
            <a:ext cx="4500594" cy="332422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35004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Литература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А.Старостин. «Повесть о футболе». Москва. Просвещение. 2005г.</a:t>
            </a:r>
            <a:br>
              <a:rPr lang="ru-RU" sz="2800" dirty="0" smtClean="0"/>
            </a:br>
            <a:r>
              <a:rPr lang="ru-RU" sz="2800" dirty="0" smtClean="0"/>
              <a:t>2. Еженедельник. «Футбол» №39. ООО «Футбольное </a:t>
            </a:r>
            <a:r>
              <a:rPr lang="ru-RU" sz="2800" dirty="0" err="1" smtClean="0"/>
              <a:t>агенство</a:t>
            </a:r>
            <a:r>
              <a:rPr lang="ru-RU" sz="2800" dirty="0" smtClean="0"/>
              <a:t>». 2010г.</a:t>
            </a:r>
            <a:br>
              <a:rPr lang="ru-RU" sz="2800" dirty="0" smtClean="0"/>
            </a:br>
            <a:r>
              <a:rPr lang="ru-RU" sz="2800" dirty="0" smtClean="0"/>
              <a:t>3. Энциклопедия. «Футбол». Москва. </a:t>
            </a:r>
            <a:r>
              <a:rPr lang="ru-RU" sz="2800" dirty="0" err="1" smtClean="0"/>
              <a:t>Аванта+</a:t>
            </a:r>
            <a:r>
              <a:rPr lang="ru-RU" sz="2800" dirty="0" smtClean="0"/>
              <a:t>. 2011г.</a:t>
            </a:r>
            <a:endParaRPr lang="ru-RU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305800" cy="485778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«В нём парадоксы и сюрпризы есть,</a:t>
            </a:r>
            <a:br>
              <a:rPr lang="ru-RU" sz="2800" dirty="0" smtClean="0"/>
            </a:br>
            <a:r>
              <a:rPr lang="ru-RU" sz="2800" dirty="0" smtClean="0"/>
              <a:t>И высшей справедливости моменты</a:t>
            </a:r>
            <a:br>
              <a:rPr lang="ru-RU" sz="2800" dirty="0" smtClean="0"/>
            </a:br>
            <a:r>
              <a:rPr lang="ru-RU" sz="2800" dirty="0" smtClean="0"/>
              <a:t>Здесь и победа может славы не </a:t>
            </a:r>
            <a:r>
              <a:rPr lang="ru-RU" sz="2800" dirty="0" err="1" smtClean="0"/>
              <a:t>принесть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А пораженье заслужить </a:t>
            </a:r>
            <a:r>
              <a:rPr lang="ru-RU" sz="2800" dirty="0" err="1" smtClean="0"/>
              <a:t>апплодисменты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Про спорт прекрасный эти все слова</a:t>
            </a:r>
            <a:br>
              <a:rPr lang="ru-RU" sz="2800" dirty="0" smtClean="0"/>
            </a:br>
            <a:r>
              <a:rPr lang="ru-RU" sz="2800" dirty="0" smtClean="0"/>
              <a:t>(Я их в сердцах болельщиков нашёл)</a:t>
            </a:r>
            <a:br>
              <a:rPr lang="ru-RU" sz="2800" dirty="0" smtClean="0"/>
            </a:br>
            <a:r>
              <a:rPr lang="ru-RU" sz="2800" dirty="0" smtClean="0"/>
              <a:t>И подтвердит народная молва</a:t>
            </a:r>
            <a:br>
              <a:rPr lang="ru-RU" sz="2800" dirty="0" smtClean="0"/>
            </a:br>
            <a:r>
              <a:rPr lang="ru-RU" sz="2800" dirty="0" smtClean="0"/>
              <a:t>Что первым в нём стоит футбол.»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А. Старостин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3100" dirty="0" smtClean="0"/>
              <a:t>Самой популярной игрой в мире является футбол. Футбол (англ. </a:t>
            </a:r>
            <a:r>
              <a:rPr lang="en-US" sz="3100" dirty="0" smtClean="0"/>
              <a:t>football</a:t>
            </a:r>
            <a:r>
              <a:rPr lang="ru-RU" sz="3100" dirty="0" smtClean="0"/>
              <a:t>, от </a:t>
            </a:r>
            <a:r>
              <a:rPr lang="en-US" sz="3100" dirty="0" smtClean="0"/>
              <a:t>foot – </a:t>
            </a:r>
            <a:r>
              <a:rPr lang="ru-RU" sz="3100" dirty="0" smtClean="0"/>
              <a:t>нога и </a:t>
            </a:r>
            <a:r>
              <a:rPr lang="en-US" sz="3100" dirty="0" smtClean="0"/>
              <a:t>ball – </a:t>
            </a:r>
            <a:r>
              <a:rPr lang="ru-RU" sz="3100" dirty="0" smtClean="0"/>
              <a:t>мяч), спортивная командная игра, цель которой забить мяч в ворота соперника.</a:t>
            </a:r>
            <a:endParaRPr lang="ru-RU" sz="3100" dirty="0"/>
          </a:p>
        </p:txBody>
      </p:sp>
      <p:pic>
        <p:nvPicPr>
          <p:cNvPr id="4" name="Содержимое 3" descr="77_football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071810"/>
            <a:ext cx="5715000" cy="341947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Зарождение футбола</a:t>
            </a:r>
            <a:br>
              <a:rPr lang="ru-RU" sz="2800" b="1" dirty="0" smtClean="0"/>
            </a:br>
            <a:r>
              <a:rPr lang="ru-RU" sz="2800" b="1" dirty="0" smtClean="0"/>
              <a:t>Рождение футбола проходило медленно и очень долго. Многие до сих пор считают родиной футбола Англию, но это не совсем верно. Упоминание об игре встречается у нескольких народов. Самый древний источник – это летописи династии </a:t>
            </a:r>
            <a:r>
              <a:rPr lang="ru-RU" sz="2800" b="1" dirty="0" err="1" smtClean="0"/>
              <a:t>Хань</a:t>
            </a:r>
            <a:r>
              <a:rPr lang="ru-RU" sz="2800" b="1" dirty="0" smtClean="0"/>
              <a:t> в Китае. Им более 2000 лет.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Ja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214688"/>
            <a:ext cx="3429023" cy="3357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Новый этап в истории футбола начинается с 19 века, когда спортивный метод считался наиболее целесообразным методом физического воспитания, а спорт и спортивные игры – эффективными средствами физического развития.  </a:t>
            </a:r>
            <a:endParaRPr lang="ru-RU" sz="2800" dirty="0"/>
          </a:p>
        </p:txBody>
      </p:sp>
      <p:pic>
        <p:nvPicPr>
          <p:cNvPr id="4" name="Содержимое 3" descr="25d82f220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678" y="3071813"/>
            <a:ext cx="4852643" cy="325278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Первая футбольная игра международного масштаба</a:t>
            </a:r>
            <a:br>
              <a:rPr lang="ru-RU" sz="2800" dirty="0" smtClean="0"/>
            </a:br>
            <a:r>
              <a:rPr lang="ru-RU" sz="2800" dirty="0" smtClean="0"/>
              <a:t>состоялась между футбольными командами Англии и Шотландии в 1873г.</a:t>
            </a:r>
            <a:endParaRPr lang="ru-RU" sz="2800" dirty="0"/>
          </a:p>
        </p:txBody>
      </p:sp>
      <p:pic>
        <p:nvPicPr>
          <p:cNvPr id="7" name="Содержимое 6" descr="1912_01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572164" cy="360998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80-х годах </a:t>
            </a:r>
            <a:r>
              <a:rPr lang="en-US" sz="2800" dirty="0" smtClean="0"/>
              <a:t>19</a:t>
            </a:r>
            <a:r>
              <a:rPr lang="ru-RU" sz="2800" dirty="0" smtClean="0"/>
              <a:t> века игра в футбол распространяется в странах Европы. Сначала в Голландии, затем в Дании. С 1882г. в футбол начали играть в Швейцарии, в 1890 году в Чехии, с 1894 года в Австрии.</a:t>
            </a:r>
            <a:endParaRPr lang="ru-RU" sz="2800" dirty="0"/>
          </a:p>
        </p:txBody>
      </p:sp>
      <p:pic>
        <p:nvPicPr>
          <p:cNvPr id="4" name="Содержимое 3" descr="800px-France-Suisse_1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914269"/>
            <a:ext cx="6072230" cy="335356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53578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игры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игра происходит на футбольном поле, с воротами на противоположных сторонах.</a:t>
            </a:r>
            <a:br>
              <a:rPr lang="ru-RU" sz="2800" dirty="0" smtClean="0"/>
            </a:br>
            <a:r>
              <a:rPr lang="ru-RU" sz="2800" dirty="0" smtClean="0"/>
              <a:t>2. Игроки с помощью паса друг другу должны забить мяч в ворота соперника.</a:t>
            </a:r>
            <a:br>
              <a:rPr lang="ru-RU" sz="2800" dirty="0" smtClean="0"/>
            </a:br>
            <a:r>
              <a:rPr lang="ru-RU" sz="2800" dirty="0" smtClean="0"/>
              <a:t>3. Если мяч ушёл за поле, то вводит в игру его другая команда.</a:t>
            </a:r>
            <a:br>
              <a:rPr lang="ru-RU" sz="2800" dirty="0" smtClean="0"/>
            </a:br>
            <a:r>
              <a:rPr lang="ru-RU" sz="2800" dirty="0" smtClean="0"/>
              <a:t>4. За подножки во время игры назначаются штрафные удары, а во вратарской зоне пенальти (удар </a:t>
            </a:r>
            <a:r>
              <a:rPr lang="en-US" sz="2800" dirty="0" smtClean="0"/>
              <a:t>c</a:t>
            </a:r>
            <a:r>
              <a:rPr lang="ru-RU" sz="2800" dirty="0" smtClean="0"/>
              <a:t> 11 метров).</a:t>
            </a:r>
            <a:br>
              <a:rPr lang="ru-RU" sz="2800" dirty="0" smtClean="0"/>
            </a:br>
            <a:r>
              <a:rPr lang="ru-RU" sz="2800" dirty="0" smtClean="0"/>
              <a:t>5. На поле за правилами игры следит судья.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243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Сапунков Даниил, учащийся 3 «В» класса МКОУ СОШ  «Средняя общеобразовательная с углубленным изучением отдельных предметов школа №5»                                 городского округа г.Фролово                                                                          Руководитель: Ярославцева В.Н., учитель начальных классов  </vt:lpstr>
      <vt:lpstr>Его величество футбол</vt:lpstr>
      <vt:lpstr>«В нём парадоксы и сюрпризы есть, И высшей справедливости моменты Здесь и победа может славы не принесть, А пораженье заслужить апплодисменты. Про спорт прекрасный эти все слова (Я их в сердцах болельщиков нашёл) И подтвердит народная молва Что первым в нём стоит футбол.»  А. Старостин </vt:lpstr>
      <vt:lpstr> Самой популярной игрой в мире является футбол. Футбол (англ. football, от foot – нога и ball – мяч), спортивная командная игра, цель которой забить мяч в ворота соперника.</vt:lpstr>
      <vt:lpstr>Зарождение футбола Рождение футбола проходило медленно и очень долго. Многие до сих пор считают родиной футбола Англию, но это не совсем верно. Упоминание об игре встречается у нескольких народов. Самый древний источник – это летописи династии Хань в Китае. Им более 2000 лет. </vt:lpstr>
      <vt:lpstr>Новый этап в истории футбола начинается с 19 века, когда спортивный метод считался наиболее целесообразным методом физического воспитания, а спорт и спортивные игры – эффективными средствами физического развития.  </vt:lpstr>
      <vt:lpstr>Первая футбольная игра международного масштаба состоялась между футбольными командами Англии и Шотландии в 1873г.</vt:lpstr>
      <vt:lpstr>В 80-х годах 19 века игра в футбол распространяется в странах Европы. Сначала в Голландии, затем в Дании. С 1882г. в футбол начали играть в Швейцарии, в 1890 году в Чехии, с 1894 года в Австрии.</vt:lpstr>
      <vt:lpstr>Правила игры  1. игра происходит на футбольном поле, с воротами на противоположных сторонах. 2. Игроки с помощью паса друг другу должны забить мяч в ворота соперника. 3. Если мяч ушёл за поле, то вводит в игру его другая команда. 4. За подножки во время игры назначаются штрафные удары, а во вратарской зоне пенальти (удар c 11 метров). 5. На поле за правилами игры следит судья.  </vt:lpstr>
      <vt:lpstr>Судья на поле Судья на футбольном поле впервые появился в 1800 году. В его обязанности уже тогда входило проведение игры в соответствии с установленными правилами.</vt:lpstr>
      <vt:lpstr>Свисток Знаменитый свисток на футбольном поле появился в 1878 году, а до этого судья подавал голос самостоятельно, либо с помощью колокольчика.</vt:lpstr>
      <vt:lpstr>Футбольный мяч Древние кожаные мячи были найдены при раскопках в Египте и Греции. По приданию первый мяч дала Эросу богиня Афродита, сказав ему такие слова: «Я дам тебе чудесную игрушку: это шар быстро летучий, иной лучшей забавы ты не добудешь».</vt:lpstr>
      <vt:lpstr>Футбольные ворота Сначала ворота были сделаны из двух палок без перекладины между ними, только через три года между палками натянули верёвку, а вот сетка на воротах впервые оказалась лишь в конце 19 века.</vt:lpstr>
      <vt:lpstr>Футбол в России В начале 20 века организуется Петербургская футбольная лига, и это дало возможность проводить первенство. Несколько позже начали играть в Москве.  В 1912г. cостоялся первый чемпионат, где победила команда Петербурга.</vt:lpstr>
      <vt:lpstr>Начиная с 1930 года каждые четыре года проводятся чемпионаты мира по футболу, а с 1958 года – чемпионаты Европы, в которых участвуют национальные сборные команды. Вот и Россия впервые будет проводить чемпионат мира в 2018 году, который я буду ждать с нетерпением. </vt:lpstr>
      <vt:lpstr> Мой любимый клуб – это московский Локомотив. Там играют сильные и выносливые игроки. Команда показывает красивый футбол, и с уверенностью идёт к своей цели.</vt:lpstr>
      <vt:lpstr>Мой любимый игрок – это Роман Павлюченко. Мне нравится его игра, и он перешёл в мою любимую команду. А начинал он свою карьеру в волгоградском Роторе.</vt:lpstr>
      <vt:lpstr>Учёные доказали , что футбол способствует увеличению силы, скорости реакции, улучшает рост и прочность костей, влияет на общее состояние человека, повышает выносливость.</vt:lpstr>
      <vt:lpstr>Незабываем, бесконечен,  Восторг и крик фанатов: «-Го-о-ол!» Да здравствует и будет вечен Его величество футбол. </vt:lpstr>
      <vt:lpstr>Играйте в футбол, занимайтесь спортом – это укрепит здоровье, поможет стать более сильными, ловкими, выносливыми, чтобы противостоять различным недугам.</vt:lpstr>
      <vt:lpstr>Литература  1. А.Старостин. «Повесть о футболе». Москва. Просвещение. 2005г. 2. Еженедельник. «Футбол» №39. ООО «Футбольное агенство». 2010г. 3. Энциклопедия. «Футбол». Москва. Аванта+. 2011г.</vt:lpstr>
      <vt:lpstr>Спасибо за внимание!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Сапунков Даниил, учащийся 3 «В» класса</dc:title>
  <dc:creator>Роман</dc:creator>
  <cp:lastModifiedBy>User</cp:lastModifiedBy>
  <cp:revision>29</cp:revision>
  <dcterms:created xsi:type="dcterms:W3CDTF">2012-03-21T15:51:44Z</dcterms:created>
  <dcterms:modified xsi:type="dcterms:W3CDTF">2012-04-05T22:04:09Z</dcterms:modified>
</cp:coreProperties>
</file>