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C90-2861-4286-86DE-7DA63FF6A5B3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ED02-3E06-423F-9DAD-FAB38A263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C90-2861-4286-86DE-7DA63FF6A5B3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ED02-3E06-423F-9DAD-FAB38A263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C90-2861-4286-86DE-7DA63FF6A5B3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ED02-3E06-423F-9DAD-FAB38A263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C90-2861-4286-86DE-7DA63FF6A5B3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ED02-3E06-423F-9DAD-FAB38A263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C90-2861-4286-86DE-7DA63FF6A5B3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ED02-3E06-423F-9DAD-FAB38A263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C90-2861-4286-86DE-7DA63FF6A5B3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ED02-3E06-423F-9DAD-FAB38A263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C90-2861-4286-86DE-7DA63FF6A5B3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ED02-3E06-423F-9DAD-FAB38A263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C90-2861-4286-86DE-7DA63FF6A5B3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ED02-3E06-423F-9DAD-FAB38A263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C90-2861-4286-86DE-7DA63FF6A5B3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ED02-3E06-423F-9DAD-FAB38A263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C90-2861-4286-86DE-7DA63FF6A5B3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ED02-3E06-423F-9DAD-FAB38A263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C90-2861-4286-86DE-7DA63FF6A5B3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ED02-3E06-423F-9DAD-FAB38A263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E2C90-2861-4286-86DE-7DA63FF6A5B3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3ED02-3E06-423F-9DAD-FAB38A2630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Кто поляны белит мелом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 на стенах пишет белым,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Шьёт пуховые перины,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Разукрасил все витрины?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Pictures: Beautiful Winter Wonderlands Captured Amazing, Funny, Beautiful, Nature, Travel and much mor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6912768" cy="4514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141277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ЗИМА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И. З. Суриков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«Зима»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&amp;Scy;&amp;ucy;&amp;rcy;&amp;icy;&amp;kcy;&amp;ocy;&amp;vcy; &amp;Icy;&amp;vcy;&amp;acy;&amp;ncy; &amp;Zcy;&amp;acy;&amp;khcy;&amp;acy;&amp;rcy;&amp;ocy;&amp;vcy;&amp;icy;&amp;chcy; (1841-1880) - &amp;Kcy;&amp;ucy;&amp;lcy;&amp;softcy;&amp;tcy;&amp;ucy;&amp;rcy;&amp;acy;, &amp;Icy;&amp;scy;&amp;kcy;&amp;ucy;&amp;scy;&amp;scy;&amp;tcy;&amp;vcy;&amp;ocy; ,&amp;Acy;&amp;r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1771650" cy="1971676"/>
          </a:xfrm>
          <a:prstGeom prst="rect">
            <a:avLst/>
          </a:prstGeom>
          <a:noFill/>
        </p:spPr>
      </p:pic>
      <p:pic>
        <p:nvPicPr>
          <p:cNvPr id="12292" name="Picture 4" descr="Cat &amp;bcy;&amp;ocy;&amp;tcy;&amp;icy;&amp;ncy;&amp;kcy;&amp;icy; &amp;zcy;&amp;icy;&amp;mcy;&amp;ncy;&amp;icy;&amp;iecy;. &amp;Rcy;&amp;acy;&amp;zcy;&amp;dcy;&amp;iecy;&amp;lcy; &amp;Ncy;&amp;ocy;&amp;vcy;&amp;ocy;&amp;scy;&amp;tcy;&amp;icy; - www.alternatefuel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340768"/>
            <a:ext cx="3926972" cy="5235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&amp;Rcy;&amp;iecy;&amp;pcy;&amp;rcy;&amp;ocy;&amp;dcy;&amp;ucy;&amp;kcy;&amp;tscy;&amp;icy;&amp;icy; &amp;rcy;&amp;ucy;&amp;scy;&amp;scy;&amp;kcy;&amp;icy;&amp;khcy; &amp;khcy;&amp;ucy;&amp;dcy;&amp;ocy;&amp;zhcy;&amp;ncy;&amp;icy;&amp;kcy;&amp;ocy;&amp;vcy; - &amp;Rcy;&amp;ucy;&amp;scy;&amp;scy;&amp;kcy;&amp;icy;&amp;iecy; &amp;khcy;&amp;ucy;&amp;dcy;&amp;ocy;&amp;zhcy;&amp;ncy;&amp;icy;&amp;kcy;&amp;icy; 2 - &amp;Rcy;&amp;ucy;&amp;scy;&amp;scy;&amp;kcy;&amp;icy;&amp;iecy; &amp;khcy;&amp;ucy;&amp;dcy;&amp;ocy;&amp;zhcy;&amp;ncy;&amp;icy;&amp;kcy;&amp;icy; -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6096000" cy="4572000"/>
          </a:xfrm>
          <a:prstGeom prst="rect">
            <a:avLst/>
          </a:prstGeom>
          <a:noFill/>
        </p:spPr>
      </p:pic>
      <p:pic>
        <p:nvPicPr>
          <p:cNvPr id="15364" name="Picture 4" descr="&amp;Kcy;&amp;acy;&amp;rcy;&amp;tcy;&amp;icy;&amp;ncy;&amp;ycy; &amp;khcy;&amp;ucy;&amp;dcy;&amp;ocy;&amp;zhcy;&amp;ncy;&amp;icy;&amp;kcy;&amp;acy;: &amp;ZHcy;&amp;acy;&amp;ncy;&amp;rcy;&amp;ocy;&amp;vcy;&amp;acy;&amp;yacy; &amp;scy;&amp;tscy;&amp;iecy;&amp;ncy;&amp;acy; - &amp;Zcy;&amp;icy;&amp;mcy;&amp;ncy;&amp;icy;&amp;iecy; &amp;icy;&amp;gcy;&amp;r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620128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2088232"/>
          </a:xfrm>
        </p:spPr>
        <p:txBody>
          <a:bodyPr>
            <a:noAutofit/>
          </a:bodyPr>
          <a:lstStyle/>
          <a:p>
            <a:pPr algn="l"/>
            <a:r>
              <a:rPr lang="ru-RU" sz="3600" b="1" i="1" u="sng" dirty="0" smtClean="0">
                <a:solidFill>
                  <a:schemeClr val="accent4">
                    <a:lumMod val="50000"/>
                  </a:schemeClr>
                </a:solidFill>
              </a:rPr>
              <a:t>Эпитеты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– слова, которые называют признаки предметов, явлений и которые делают нашу речь красивой, выразительной.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645024"/>
            <a:ext cx="4608512" cy="248113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Снег пушистый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Тёмный лес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Снеговые горы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Мороз сердитый, злой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6" name="Picture 2" descr="&amp;Vcy;&amp;acy;&amp;lcy;&amp;iecy;&amp;rcy;&amp;acy; &amp;CHcy;&amp;iecy;&amp;rcy;&amp;ncy;&amp;icy;&amp;kcy;&amp;ocy;&amp;v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44824"/>
            <a:ext cx="3810000" cy="414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u="sng" dirty="0" smtClean="0">
                <a:solidFill>
                  <a:schemeClr val="accent4">
                    <a:lumMod val="50000"/>
                  </a:schemeClr>
                </a:solidFill>
              </a:rPr>
              <a:t>Олицетворения</a:t>
            </a:r>
            <a:r>
              <a:rPr lang="ru-RU" sz="3600" b="1" i="1" u="sng" dirty="0" smtClean="0"/>
              <a:t>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– наделение неодушевлённых предметов живыми качествами.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2852936"/>
            <a:ext cx="3960440" cy="327322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Снег падает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Лес принакрылся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Лес заснул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Морозцы пришли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0" name="Picture 2" descr="&amp;Vcy;&amp;acy;&amp;lcy;&amp;iecy;&amp;rcy;&amp;acy; &amp;CHcy;&amp;iecy;&amp;rcy;&amp;ncy;&amp;icy;&amp;kcy;&amp;ocy;&amp;v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48880"/>
            <a:ext cx="3810000" cy="414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u="sng" dirty="0" smtClean="0">
                <a:solidFill>
                  <a:schemeClr val="accent4">
                    <a:lumMod val="75000"/>
                  </a:schemeClr>
                </a:solidFill>
              </a:rPr>
              <a:t>Сравнения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– уподобление предмета или явления другому по какому-либо общему для них признаку 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4906888" cy="3993307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Поле побелело, 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точно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пеленою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сё его одело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Тёмный лес,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что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шапкой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Принакрылся чудной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4" name="Picture 2" descr="&amp;Vcy;&amp;acy;&amp;lcy;&amp;iecy;&amp;rcy;&amp;acy; &amp;CHcy;&amp;iecy;&amp;rcy;&amp;ncy;&amp;icy;&amp;kcy;&amp;ocy;&amp;v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72816"/>
            <a:ext cx="3810000" cy="414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92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Кто поляны белит мелом И на стенах пишет белым, Шьёт пуховые перины, Разукрасил все витрины?</vt:lpstr>
      <vt:lpstr>И. З. Суриков  «Зима»</vt:lpstr>
      <vt:lpstr>Слайд 3</vt:lpstr>
      <vt:lpstr>Эпитеты – слова, которые называют признаки предметов, явлений и которые делают нашу речь красивой, выразительной.</vt:lpstr>
      <vt:lpstr>Олицетворения – наделение неодушевлённых предметов живыми качествами.</vt:lpstr>
      <vt:lpstr>Сравнения – уподобление предмета или явления другому по какому-либо общему для них признаку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поляны белит мелом И на стенах пишет белым, Шьёт пуховые перины, Разукрасил все витрины?</dc:title>
  <dc:creator>Мама</dc:creator>
  <cp:lastModifiedBy>Мама</cp:lastModifiedBy>
  <cp:revision>16</cp:revision>
  <dcterms:created xsi:type="dcterms:W3CDTF">2014-10-18T14:48:53Z</dcterms:created>
  <dcterms:modified xsi:type="dcterms:W3CDTF">2014-10-18T17:23:25Z</dcterms:modified>
</cp:coreProperties>
</file>