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4290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«Зимние забавы»</a:t>
            </a:r>
            <a:br>
              <a:rPr lang="ru-RU" dirty="0" smtClean="0"/>
            </a:br>
            <a:r>
              <a:rPr lang="ru-RU" b="1" dirty="0" smtClean="0"/>
              <a:t>(Совместный с родителями досуг в подготовительной к школе группы с использованием русских народных игр)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_1650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2845" y="142853"/>
            <a:ext cx="2786082" cy="2071702"/>
          </a:xfrm>
          <a:prstGeom prst="rect">
            <a:avLst/>
          </a:prstGeom>
        </p:spPr>
      </p:pic>
      <p:pic>
        <p:nvPicPr>
          <p:cNvPr id="3" name="Рисунок 2" descr="IMG_1623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43240" y="142852"/>
            <a:ext cx="2786082" cy="2071702"/>
          </a:xfrm>
          <a:prstGeom prst="rect">
            <a:avLst/>
          </a:prstGeom>
        </p:spPr>
      </p:pic>
      <p:pic>
        <p:nvPicPr>
          <p:cNvPr id="4" name="Рисунок 3" descr="IMG_1624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14480" y="2500306"/>
            <a:ext cx="2786082" cy="2143140"/>
          </a:xfrm>
          <a:prstGeom prst="rect">
            <a:avLst/>
          </a:prstGeom>
        </p:spPr>
      </p:pic>
      <p:pic>
        <p:nvPicPr>
          <p:cNvPr id="5" name="Рисунок 4" descr="IMG_1693.JP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357950" y="142852"/>
            <a:ext cx="2500330" cy="2071702"/>
          </a:xfrm>
          <a:prstGeom prst="rect">
            <a:avLst/>
          </a:prstGeom>
        </p:spPr>
      </p:pic>
      <p:pic>
        <p:nvPicPr>
          <p:cNvPr id="6" name="Рисунок 5" descr="IMG_1690.JP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4857752" y="2500306"/>
            <a:ext cx="2500330" cy="21431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«Зимние забавы» (Совместный с родителями досуг в подготовительной к школе группы с использованием русских народных игр)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«Зимние забавы» (Совместный с родителями досуг в подготовительной к школе группы с использованием русских народных игр) </dc:title>
  <dc:creator>АЛЕКСАНДР</dc:creator>
  <cp:lastModifiedBy>АЛЕКСАНДР</cp:lastModifiedBy>
  <cp:revision>1</cp:revision>
  <dcterms:created xsi:type="dcterms:W3CDTF">2015-02-23T19:12:18Z</dcterms:created>
  <dcterms:modified xsi:type="dcterms:W3CDTF">2015-02-23T19:17:45Z</dcterms:modified>
</cp:coreProperties>
</file>