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7BD6-AAE9-40A9-BC59-E19A72B94D5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74C9-DFE6-48CE-A90E-DA204AC13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307183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Урок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/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 литературного чтения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Орден Святой Анны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Орден 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857232"/>
            <a:ext cx="478634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Медаль за защиту Севастополя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медал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785794"/>
            <a:ext cx="764386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Л.Н.Толстой на пашне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Admin\Рабочий стол\Л.Н.Толстой на пошн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857232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Л.Н.Толстой верхом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Толстой верх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285860"/>
            <a:ext cx="800105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Могила Л.Н.Толстого в Ясной Поляне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Admin\Рабочий стол\Могила Л.Толстого в Ясной Полян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71546"/>
            <a:ext cx="807249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Музей Толстого в Ясной Поляне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Admin\Рабочий стол\Ясная Поляна, где прожил Толст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00124"/>
            <a:ext cx="8072494" cy="542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Музей Толстого в Чечне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Documents and Settings\Admin\Рабочий стол\Музей Толстого в Чечн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000108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Юбилейная монета к 160 </a:t>
            </a:r>
            <a:r>
              <a:rPr lang="ru-RU" dirty="0" err="1" smtClean="0">
                <a:solidFill>
                  <a:srgbClr val="00B050"/>
                </a:solidFill>
              </a:rPr>
              <a:t>летию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Admin\Рабочий стол\1рубль.160 лет со дня рождения Л.Н.Толстог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00174"/>
            <a:ext cx="850112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Памятник Л.Н.Толстому В Москве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8" name="Picture 4" descr="C:\Documents and Settings\Admin\Рабочий стол\Л.Толтой. Памятник в Москве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928670"/>
            <a:ext cx="535785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Памятник Л.Н.Толстому в Пятигорске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Admin\Рабочий стол\Л.Н.Толстой . Пятигорск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857232"/>
            <a:ext cx="807249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Речевая разминка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Кто хочет разговаривать,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Тот должен выговаривать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Всё правильно и внятно,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 Чтоб было всем понятно.</a:t>
            </a:r>
            <a:br>
              <a:rPr lang="ru-RU" sz="5400" dirty="0" smtClean="0">
                <a:solidFill>
                  <a:srgbClr val="00B050"/>
                </a:solidFill>
              </a:rPr>
            </a:b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Памятник Л.Н.Толстому в Канаде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5" name="Picture 3" descr="C:\Documents and Settings\Admin\Рабочий стол\Памятник Толстому в Канад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857232"/>
            <a:ext cx="3708400" cy="5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Памятник Л.Н.Толстому в США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Admin\Рабочий стол\Памятник Толстому в СШ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000108"/>
            <a:ext cx="757242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1.5;   5.4;  2.2;  6.4;  1.5</a:t>
            </a:r>
            <a:endParaRPr lang="ru-RU" sz="6000" dirty="0">
              <a:solidFill>
                <a:srgbClr val="00B05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599" cy="521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59333"/>
                <a:gridCol w="1191981"/>
                <a:gridCol w="1175657"/>
                <a:gridCol w="1175657"/>
              </a:tblGrid>
              <a:tr h="86916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А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Б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В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Г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Д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Е</a:t>
                      </a:r>
                      <a:endParaRPr lang="ru-RU" sz="4800" dirty="0"/>
                    </a:p>
                  </a:txBody>
                  <a:tcPr/>
                </a:tc>
              </a:tr>
              <a:tr h="86916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Ж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Й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916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916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Т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Ф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Х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Ч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916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Щ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Э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Ю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</a:rPr>
                        <a:t>Я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9160">
                <a:tc>
                  <a:txBody>
                    <a:bodyPr/>
                    <a:lstStyle/>
                    <a:p>
                      <a:endParaRPr lang="ru-RU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6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643998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 l JP Q S A V N C U C R Y K Q W A W Z 3 R S F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Африка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Admin\Рабочий стол\Сахара в Африк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1000108"/>
            <a:ext cx="5500726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Пустыня Сахара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Admin\Рабочий стол\Сахара 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00108"/>
            <a:ext cx="842968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Documents and Settings\Admin\Рабочий стол\Пустыня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857232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72560" cy="6000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Admin\Рабочий стол\пустыня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785794"/>
            <a:ext cx="8143932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Admin\Рабочий стол\Сахара 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928671"/>
            <a:ext cx="7929617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01080" cy="6000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Documents and Settings\Admin\Рабочий стол\Сахара 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714356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Саша –Александр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Миша – Михаил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Ваня – Иван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Лёва - ……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5929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Admin\Рабочий стол\Сахара 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1024" y="785794"/>
            <a:ext cx="8134379" cy="56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Admin\Рабочий стол\Сахара 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928670"/>
            <a:ext cx="8001056" cy="55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Documents and Settings\Admin\Рабочий стол\Арка в пустыне Саха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00108"/>
            <a:ext cx="828680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Акулы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C:\Documents and Settings\Admin\Рабочий стол\Узкозубая акул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57232"/>
            <a:ext cx="3071802" cy="2428892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китова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2357430"/>
            <a:ext cx="2928958" cy="2428892"/>
          </a:xfrm>
          <a:prstGeom prst="rect">
            <a:avLst/>
          </a:prstGeom>
          <a:noFill/>
        </p:spPr>
      </p:pic>
      <p:pic>
        <p:nvPicPr>
          <p:cNvPr id="24580" name="Picture 4" descr="C:\Documents and Settings\Admin\Рабочий стол\Бела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857232"/>
            <a:ext cx="3143240" cy="2428893"/>
          </a:xfrm>
          <a:prstGeom prst="rect">
            <a:avLst/>
          </a:prstGeom>
          <a:noFill/>
        </p:spPr>
      </p:pic>
      <p:pic>
        <p:nvPicPr>
          <p:cNvPr id="24583" name="Picture 7" descr="C:\Documents and Settings\Admin\Рабочий стол\тигрова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071942"/>
            <a:ext cx="3071801" cy="2571768"/>
          </a:xfrm>
          <a:prstGeom prst="rect">
            <a:avLst/>
          </a:prstGeom>
          <a:noFill/>
        </p:spPr>
      </p:pic>
      <p:pic>
        <p:nvPicPr>
          <p:cNvPr id="24584" name="Picture 8" descr="C:\Documents and Settings\Admin\Рабочий стол\синя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59" y="4071942"/>
            <a:ext cx="3143241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План рассказа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492922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1.Остановка корабля.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2.Купание в парусе.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3.Мальчики плавают в открытом море.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4.Появление акулы.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5.Мальчики увидели акулу.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6.Артиллерист стреляет из пушки.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7.Спасение мальчиков.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C:\Documents and Settings\Admin\Рабочий стол\Толстой в юности, зрелости, старост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714356"/>
            <a:ext cx="792961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Сергей – Сергеевич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Юрий – Юрьевич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Андрей – Андреевич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Николай -…………………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А.С.Пушкин                    «Зеркало и Обезьяна»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М.Ю.Лермонтов           «Сказка о царе </a:t>
            </a:r>
            <a:r>
              <a:rPr lang="ru-RU" sz="2800" dirty="0" err="1" smtClean="0">
                <a:solidFill>
                  <a:srgbClr val="00B050"/>
                </a:solidFill>
              </a:rPr>
              <a:t>Салтане</a:t>
            </a:r>
            <a:r>
              <a:rPr lang="ru-RU" sz="2800" dirty="0" smtClean="0">
                <a:solidFill>
                  <a:srgbClr val="00B050"/>
                </a:solidFill>
              </a:rPr>
              <a:t>»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Толстой                           «На севере диком стоит</a:t>
            </a:r>
          </a:p>
          <a:p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                                           одиноко»</a:t>
            </a:r>
          </a:p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И.А.Крылов                    «Утёс»    </a:t>
            </a:r>
          </a:p>
          <a:p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                                     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Лев Николаевич Толстой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1828-1910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Толстой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500174"/>
            <a:ext cx="4857784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Дом, где родился Л.Н.Толстой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Дом, где родился Толстой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1500174"/>
            <a:ext cx="771530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Казанский университет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Kazan_University,_18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928670"/>
            <a:ext cx="762000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Л.Н.Толстой и брат Николай перед отправкой на Кавказ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Admin\Рабочий стол\Толстой и брат Николай перед отправлением на Кавказ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5" y="357166"/>
            <a:ext cx="407196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208</Words>
  <Application>Microsoft Office PowerPoint</Application>
  <PresentationFormat>Экран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Урок   литературного чтения</vt:lpstr>
      <vt:lpstr>Речевая разминка  Кто хочет разговаривать, Тот должен выговаривать Всё правильно и внятно,  Чтоб было всем понятно. </vt:lpstr>
      <vt:lpstr>Саша –Александр Миша – Михаил Ваня – Иван Лёва - ……</vt:lpstr>
      <vt:lpstr>Сергей – Сергеевич Юрий – Юрьевич Андрей – Андреевич Николай -…………………</vt:lpstr>
      <vt:lpstr>Слайд 5</vt:lpstr>
      <vt:lpstr>Лев Николаевич Толстой 1828-1910</vt:lpstr>
      <vt:lpstr>Дом, где родился Л.Н.Толстой</vt:lpstr>
      <vt:lpstr>Казанский университет</vt:lpstr>
      <vt:lpstr>Слайд 9</vt:lpstr>
      <vt:lpstr>Орден Святой Анны</vt:lpstr>
      <vt:lpstr>Медаль за защиту Севастополя</vt:lpstr>
      <vt:lpstr>Л.Н.Толстой на пашне</vt:lpstr>
      <vt:lpstr>Л.Н.Толстой верхом</vt:lpstr>
      <vt:lpstr>Могила Л.Н.Толстого в Ясной Поляне</vt:lpstr>
      <vt:lpstr>Музей Толстого в Ясной Поляне</vt:lpstr>
      <vt:lpstr>Музей Толстого в Чечне</vt:lpstr>
      <vt:lpstr>Юбилейная монета к 160 летию</vt:lpstr>
      <vt:lpstr>Памятник Л.Н.Толстому В Москве</vt:lpstr>
      <vt:lpstr>Памятник Л.Н.Толстому в Пятигорске</vt:lpstr>
      <vt:lpstr>Памятник Л.Н.Толстому в Канаде</vt:lpstr>
      <vt:lpstr>Памятник Л.Н.Толстому в США</vt:lpstr>
      <vt:lpstr>1.5;   5.4;  2.2;  6.4;  1.5</vt:lpstr>
      <vt:lpstr>Слайд 23</vt:lpstr>
      <vt:lpstr>Африка</vt:lpstr>
      <vt:lpstr>Пустыня Сахара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Акулы</vt:lpstr>
      <vt:lpstr>План рассказа</vt:lpstr>
      <vt:lpstr>Слайд 35</vt:lpstr>
    </vt:vector>
  </TitlesOfParts>
  <Company>111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литературного чтения</dc:title>
  <dc:creator>11</dc:creator>
  <cp:lastModifiedBy>User</cp:lastModifiedBy>
  <cp:revision>27</cp:revision>
  <dcterms:created xsi:type="dcterms:W3CDTF">2013-12-07T11:04:17Z</dcterms:created>
  <dcterms:modified xsi:type="dcterms:W3CDTF">2014-12-26T18:15:39Z</dcterms:modified>
</cp:coreProperties>
</file>