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0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3" autoAdjust="0"/>
    <p:restoredTop sz="86413" autoAdjust="0"/>
  </p:normalViewPr>
  <p:slideViewPr>
    <p:cSldViewPr>
      <p:cViewPr varScale="1">
        <p:scale>
          <a:sx n="40" d="100"/>
          <a:sy n="40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AF6E-51A0-4570-B8FD-DEA4ADE8D96A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48E68-68A3-4F8F-B1A8-42555997F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7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body" sz="half" idx="3"/>
          </p:nvPr>
        </p:nvSpPr>
        <p:spPr>
          <a:xfrm>
            <a:off x="457200" y="1285860"/>
            <a:ext cx="8115328" cy="889015"/>
          </a:xfrm>
        </p:spPr>
        <p:txBody>
          <a:bodyPr>
            <a:noAutofit/>
          </a:bodyPr>
          <a:lstStyle/>
          <a:p>
            <a:pPr algn="ctr"/>
            <a:endParaRPr lang="ru-RU" sz="3600" b="1" i="1" dirty="0" smtClean="0">
              <a:solidFill>
                <a:srgbClr val="00B050"/>
              </a:solidFill>
            </a:endParaRPr>
          </a:p>
          <a:p>
            <a:pPr algn="ctr"/>
            <a:endParaRPr lang="ru-RU" sz="3600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Соревнуются 2 команды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3А и 3Б класса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омен\Desktop\фото 23 февраля\P22000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8013" y="1718468"/>
            <a:ext cx="3930650" cy="2947988"/>
          </a:xfrm>
          <a:prstGeom prst="rect">
            <a:avLst/>
          </a:prstGeom>
          <a:noFill/>
        </p:spPr>
      </p:pic>
      <p:pic>
        <p:nvPicPr>
          <p:cNvPr id="1028" name="Picture 4" descr="C:\Users\омен\Desktop\фото 23 февраля\P2200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52963" y="1718468"/>
            <a:ext cx="3930650" cy="29479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714884"/>
            <a:ext cx="4365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C19859">
                          <a:shade val="50000"/>
                          <a:satMod val="190000"/>
                        </a:srgbClr>
                      </a:gs>
                      <a:gs pos="0">
                        <a:srgbClr val="C1985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985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Команда: «Витязь»</a:t>
            </a:r>
            <a:endParaRPr lang="ru-RU" sz="3600" b="1" dirty="0">
              <a:ln w="31550" cmpd="sng">
                <a:gradFill>
                  <a:gsLst>
                    <a:gs pos="70000">
                      <a:srgbClr val="C19859">
                        <a:shade val="50000"/>
                        <a:satMod val="190000"/>
                      </a:srgbClr>
                    </a:gs>
                    <a:gs pos="0">
                      <a:srgbClr val="C1985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19859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714884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C19859">
                          <a:shade val="50000"/>
                          <a:satMod val="190000"/>
                        </a:srgbClr>
                      </a:gs>
                      <a:gs pos="0">
                        <a:srgbClr val="C1985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985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Команда: «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C19859">
                          <a:shade val="50000"/>
                          <a:satMod val="190000"/>
                        </a:srgbClr>
                      </a:gs>
                      <a:gs pos="0">
                        <a:srgbClr val="C1985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985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Экстрималы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C19859">
                          <a:shade val="50000"/>
                          <a:satMod val="190000"/>
                        </a:srgbClr>
                      </a:gs>
                      <a:gs pos="0">
                        <a:srgbClr val="C1985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19859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3600" b="1" dirty="0">
              <a:ln w="31550" cmpd="sng">
                <a:gradFill>
                  <a:gsLst>
                    <a:gs pos="70000">
                      <a:srgbClr val="C19859">
                        <a:shade val="50000"/>
                        <a:satMod val="190000"/>
                      </a:srgbClr>
                    </a:gs>
                    <a:gs pos="0">
                      <a:srgbClr val="C1985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19859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571480"/>
            <a:ext cx="631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Представление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1488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7166"/>
            <a:ext cx="5982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Награждение участников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714884"/>
            <a:ext cx="4429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спасибо за вниманье,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задор, за звонкий смех,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огонь соревнованья,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Обеспечивший успех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0" y="1571612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настал момент прощанья,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краткой наша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Говорим вам: «До свиданья!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счастливых, новых встреч!»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C:\Users\омен\Desktop\фото 23 февраля\P2200091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 r="33926"/>
          <a:stretch>
            <a:fillRect/>
          </a:stretch>
        </p:blipFill>
        <p:spPr bwMode="auto">
          <a:xfrm>
            <a:off x="1238648" y="1677468"/>
            <a:ext cx="2669380" cy="3029989"/>
          </a:xfrm>
          <a:prstGeom prst="rect">
            <a:avLst/>
          </a:prstGeom>
          <a:noFill/>
        </p:spPr>
      </p:pic>
      <p:pic>
        <p:nvPicPr>
          <p:cNvPr id="11" name="Содержимое 10" descr="C:\Users\омен\Pictures\2012-03-05\076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3130" r="17463"/>
          <a:stretch>
            <a:fillRect/>
          </a:stretch>
        </p:blipFill>
        <p:spPr bwMode="auto">
          <a:xfrm>
            <a:off x="5143504" y="2928934"/>
            <a:ext cx="3062811" cy="28928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8860" y="357166"/>
            <a:ext cx="38747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Эмблема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«Витязь»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1500174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Экстрималы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4400" dirty="0"/>
          </a:p>
        </p:txBody>
      </p:sp>
      <p:pic>
        <p:nvPicPr>
          <p:cNvPr id="10242" name="Picture 2" descr="Картинка 1 из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214810" cy="3993534"/>
          </a:xfrm>
          <a:prstGeom prst="rect">
            <a:avLst/>
          </a:prstGeom>
          <a:noFill/>
        </p:spPr>
      </p:pic>
      <p:pic>
        <p:nvPicPr>
          <p:cNvPr id="1026" name="Рисунок 18" descr="Картинка 62 из 78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4678" y="214290"/>
            <a:ext cx="2695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Девиз</a:t>
            </a:r>
            <a:endParaRPr lang="ru-RU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14422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«Витязь»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285860"/>
            <a:ext cx="5214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Экстрималы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357430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Только вперёд и только на линию огня!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143248"/>
            <a:ext cx="5143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Модные джинсы, футболки, кроссовки.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Мы дети экстрима,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любим тусовки.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14290"/>
            <a:ext cx="45817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Речёвка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57166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«Витязь»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9847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2212" y="1348992"/>
            <a:ext cx="660193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идём на стадион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Отряд наш будет чемпион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Мальчики сильные,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сами мы красивые.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задору, солнцу рад?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Эй спортсмены, стройся в ряд!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команда есть?</a:t>
            </a:r>
          </a:p>
          <a:p>
            <a:pPr>
              <a:buFontTx/>
              <a:buChar char="-"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Есть!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Капитаны здесь?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-Здесь!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Выходи скорей на поле</a:t>
            </a: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Поддержать отряд и честь!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71934" y="428604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Экстрималы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38491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Речёвка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63326"/>
            <a:ext cx="824786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Раз, два, три, четыре,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Три, четыре, два, один.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Всех мы дружно победим.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кому мы не сдаёмся,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Никому не поддаёмся!</a:t>
            </a:r>
          </a:p>
          <a:p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500174"/>
            <a:ext cx="4140230" cy="46259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мы собрались здесь не случайно. Наши команды продемонстрируют свою смелость, находчивость, ловкость, умение выходить из любой ситуации, подставлять, где надо плечо. Сегодня мы, поздравляем сильную половину человечества с наступающим праздником и желаем всем отличного настроения и победы.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6389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праздника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29570" y="4437112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Спорт доступен всем на свете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Знают взрослые и дети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спортивный праздник к нам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позвали всех ребят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4929198"/>
            <a:ext cx="2428892" cy="15716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200" dirty="0" smtClean="0"/>
              <a:t>Ну- </a:t>
            </a:r>
            <a:r>
              <a:rPr lang="ru-RU" sz="6200" dirty="0" err="1" smtClean="0"/>
              <a:t>ка</a:t>
            </a:r>
            <a:r>
              <a:rPr lang="ru-RU" sz="6200" dirty="0" smtClean="0"/>
              <a:t>, дружно,</a:t>
            </a:r>
          </a:p>
          <a:p>
            <a:r>
              <a:rPr lang="ru-RU" sz="6200" dirty="0" smtClean="0"/>
              <a:t>Ну – </a:t>
            </a:r>
            <a:r>
              <a:rPr lang="ru-RU" sz="6200" dirty="0" err="1" smtClean="0"/>
              <a:t>ка</a:t>
            </a:r>
            <a:r>
              <a:rPr lang="ru-RU" sz="6200" dirty="0" smtClean="0"/>
              <a:t>, вместе</a:t>
            </a:r>
          </a:p>
          <a:p>
            <a:r>
              <a:rPr lang="ru-RU" sz="6200" dirty="0" smtClean="0"/>
              <a:t>Искры в пламя соберем</a:t>
            </a:r>
          </a:p>
          <a:p>
            <a:r>
              <a:rPr lang="ru-RU" sz="6200" dirty="0" smtClean="0"/>
              <a:t>Постараемся немножко</a:t>
            </a:r>
          </a:p>
          <a:p>
            <a:r>
              <a:rPr lang="ru-RU" sz="6200" dirty="0" smtClean="0"/>
              <a:t>И огонь игры зажжем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21507" name="Picture 3" descr="C:\Users\омен\Desktop\фото 23 февраля\P22000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4040188" cy="3030141"/>
          </a:xfrm>
          <a:prstGeom prst="rect">
            <a:avLst/>
          </a:prstGeom>
          <a:noFill/>
        </p:spPr>
      </p:pic>
      <p:pic>
        <p:nvPicPr>
          <p:cNvPr id="11" name="Picture 2" descr="C:\Users\омен\Desktop\фото 23 февраля\P2200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40"/>
            <a:ext cx="4041775" cy="30313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1" y="357166"/>
            <a:ext cx="428628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КОНКУРС </a:t>
            </a:r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«ОЛИМПИЙСКИЙ ОГОНЬ»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14290"/>
            <a:ext cx="428628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конкурс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«Одевание»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00562" y="5072074"/>
            <a:ext cx="435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настал желанный час,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пришел на праздник наш.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Одевайся аккуратно,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смотреть было приятно!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85728"/>
            <a:ext cx="40719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КОНКУРС «Попрыгунчики»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2530" name="Picture 2" descr="C:\Users\омен\Desktop\фото 23 февраля\P22000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040188" cy="3030141"/>
          </a:xfrm>
          <a:prstGeom prst="rect">
            <a:avLst/>
          </a:prstGeom>
          <a:noFill/>
        </p:spPr>
      </p:pic>
      <p:pic>
        <p:nvPicPr>
          <p:cNvPr id="22534" name="Picture 6" descr="C:\Users\омен\Desktop\фото 23 февраля\P22000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041775" cy="3031331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-357222" y="4500570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214290"/>
            <a:ext cx="4259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КОНКУРС </a:t>
            </a:r>
          </a:p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«Извилистая дорожка»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643438" y="4857760"/>
            <a:ext cx="42148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извилистой дорожке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попробуй пробежать.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игре задорной, резвой,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Свою сноровку показать.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4500570"/>
            <a:ext cx="450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Мячик прыгает цветной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дворе передо мной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мячик очень мил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Стекол он еще не бил!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4572008"/>
            <a:ext cx="4500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Мой веселый, звонкий мяч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куда помчался вскачь,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красный, синий,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угнаться за тобой.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 конкурс «Тоннель»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:\Users\омен\Desktop\фото 23 февраля\P22000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714750" cy="2786063"/>
          </a:xfrm>
          <a:prstGeom prst="rect">
            <a:avLst/>
          </a:prstGeom>
          <a:noFill/>
        </p:spPr>
      </p:pic>
      <p:pic>
        <p:nvPicPr>
          <p:cNvPr id="23555" name="Picture 3" descr="C:\Users\омен\Desktop\фото 23 февраля\P22000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928934"/>
            <a:ext cx="3930650" cy="29479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23110" y="214290"/>
            <a:ext cx="34258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 конкурс «Бах»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714712" y="785794"/>
            <a:ext cx="5429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день рожденья кактусу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Подарок подарили.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поздравленья кактусу любезно говорили.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Примите милый кактус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нас, сегодня в дар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Прекрасный, распрекрасный,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Большой, воздушный шар!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БАХ!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</TotalTime>
  <Words>384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к 23 февраля</dc:title>
  <dc:creator>омен</dc:creator>
  <cp:lastModifiedBy>Seven</cp:lastModifiedBy>
  <cp:revision>40</cp:revision>
  <dcterms:created xsi:type="dcterms:W3CDTF">2012-02-21T15:15:20Z</dcterms:created>
  <dcterms:modified xsi:type="dcterms:W3CDTF">2012-06-20T20:51:35Z</dcterms:modified>
</cp:coreProperties>
</file>