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4.jpeg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Интегрированный урок по физической культуре и биологии.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cap="all" dirty="0" smtClean="0">
                <a:solidFill>
                  <a:srgbClr val="74DFF8"/>
                </a:solidFill>
              </a:rPr>
              <a:t>Тема: «Упражнения для коррекции телосложения».</a:t>
            </a:r>
            <a:endParaRPr lang="ru-RU" cap="all" dirty="0">
              <a:solidFill>
                <a:srgbClr val="74DFF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86116" y="2967335"/>
            <a:ext cx="2786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</a:t>
            </a:r>
            <a:endParaRPr lang="ru-RU" sz="5400" b="1" cap="all" spc="0" dirty="0">
              <a:ln/>
              <a:solidFill>
                <a:srgbClr val="99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Спорт\ИЭС_ Б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857356" cy="303241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12063" b="10345"/>
          <a:stretch>
            <a:fillRect/>
          </a:stretch>
        </p:blipFill>
        <p:spPr bwMode="auto">
          <a:xfrm>
            <a:off x="1928794" y="4389502"/>
            <a:ext cx="2214578" cy="246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лиса\картинкм люди\I000181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0"/>
            <a:ext cx="1857388" cy="2786082"/>
          </a:xfrm>
          <a:prstGeom prst="rect">
            <a:avLst/>
          </a:prstGeom>
          <a:noFill/>
        </p:spPr>
      </p:pic>
      <p:pic>
        <p:nvPicPr>
          <p:cNvPr id="1029" name="Picture 5" descr="C:\лиса\герои мультфильмов\sop-9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  <p:pic>
        <p:nvPicPr>
          <p:cNvPr id="1030" name="Picture 6" descr="C:\лиса\герои мультфильмов\1010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0"/>
            <a:ext cx="2209806" cy="2209806"/>
          </a:xfrm>
          <a:prstGeom prst="rect">
            <a:avLst/>
          </a:prstGeom>
          <a:noFill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818176"/>
            <a:ext cx="1857356" cy="203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 flipH="1">
            <a:off x="6357950" y="2143116"/>
            <a:ext cx="26432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беседа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4000503"/>
            <a:ext cx="20002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43224" y="4500570"/>
            <a:ext cx="1686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5072073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пятнашки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1" name="Picture 7" descr="C:\лиса\предметы\свечи\SVECH1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4572000"/>
            <a:ext cx="1714480" cy="2286000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3857620" y="2643182"/>
            <a:ext cx="500066" cy="35719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4786314" y="4000504"/>
            <a:ext cx="500066" cy="35719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1643042" y="3071810"/>
            <a:ext cx="2143140" cy="3571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643570" y="3714752"/>
            <a:ext cx="2143140" cy="785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1428728" y="3714752"/>
            <a:ext cx="2500330" cy="50006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5500694" y="2571744"/>
            <a:ext cx="928694" cy="57150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500430" y="3786190"/>
            <a:ext cx="571504" cy="57150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142977" y="2857496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1868" y="1857364"/>
            <a:ext cx="500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000760" y="1785926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4283" y="3500438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3714751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00562" y="4000503"/>
            <a:ext cx="19288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572397" y="3786189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643446"/>
            <a:ext cx="2243142" cy="164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643446"/>
            <a:ext cx="2055815" cy="159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583475" y="4030772"/>
            <a:ext cx="1582741" cy="280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Пища – источник энергии. Чем больше мы двигаемся, тем больше нам нужно энергии. Если мы будем мало двигаться, то питательные вещества «на всякий случай» откладываются в запас.</a:t>
            </a:r>
            <a:endParaRPr lang="ru-RU" dirty="0"/>
          </a:p>
        </p:txBody>
      </p:sp>
      <p:pic>
        <p:nvPicPr>
          <p:cNvPr id="2055" name="Picture 7" descr="C:\лиса\разная еда\EDA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341054"/>
            <a:ext cx="2214578" cy="1996000"/>
          </a:xfrm>
          <a:prstGeom prst="rect">
            <a:avLst/>
          </a:prstGeom>
          <a:noFill/>
        </p:spPr>
      </p:pic>
      <p:pic>
        <p:nvPicPr>
          <p:cNvPr id="1026" name="Picture 2" descr="C:\лиса\разная еда\EDA0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0"/>
            <a:ext cx="2222489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1287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будет, если мы будем мало двигаться?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818296" y="-460346"/>
            <a:ext cx="1865359" cy="27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лиса\картинкм люди\0_1abff_23b0eb7_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9156" y="2071678"/>
            <a:ext cx="2364844" cy="2286016"/>
          </a:xfrm>
          <a:prstGeom prst="rect">
            <a:avLst/>
          </a:prstGeom>
          <a:noFill/>
        </p:spPr>
      </p:pic>
      <p:pic>
        <p:nvPicPr>
          <p:cNvPr id="2051" name="Picture 3" descr="C:\лиса\картинкм люди\0_1ac17_369fd3e2_S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1927" y="4714884"/>
            <a:ext cx="2772074" cy="2143116"/>
          </a:xfrm>
          <a:prstGeom prst="rect">
            <a:avLst/>
          </a:prstGeom>
          <a:noFill/>
        </p:spPr>
      </p:pic>
      <p:pic>
        <p:nvPicPr>
          <p:cNvPr id="2052" name="Picture 4" descr="C:\лиса\герои мультфильмов\sop-9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785794"/>
            <a:ext cx="2714612" cy="2714612"/>
          </a:xfrm>
          <a:prstGeom prst="rect">
            <a:avLst/>
          </a:prstGeom>
          <a:noFill/>
        </p:spPr>
      </p:pic>
      <p:pic>
        <p:nvPicPr>
          <p:cNvPr id="9" name="Picture 7" descr="010604_0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627430"/>
            <a:ext cx="3768289" cy="323057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51687"/>
            <a:ext cx="1785918" cy="360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5021" y="0"/>
            <a:ext cx="177897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0"/>
            <a:ext cx="2817818" cy="196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 b="16408"/>
          <a:stretch>
            <a:fillRect/>
          </a:stretch>
        </p:blipFill>
        <p:spPr bwMode="auto">
          <a:xfrm>
            <a:off x="6850062" y="3857604"/>
            <a:ext cx="22939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66956" y="4786322"/>
            <a:ext cx="226562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235745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мы будем активны?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Спорт\ИЭС_ Бой на ринг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365745" cy="6858001"/>
          </a:xfrm>
          <a:prstGeom prst="rect">
            <a:avLst/>
          </a:prstGeom>
          <a:noFill/>
        </p:spPr>
      </p:pic>
      <p:pic>
        <p:nvPicPr>
          <p:cNvPr id="4100" name="Picture 4" descr="i?id=44924681-54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195679"/>
            <a:ext cx="4500563" cy="36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i?id=178028154-08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-1"/>
            <a:ext cx="4500563" cy="359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77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Интегрированный урок по физической культуре и биологии.</vt:lpstr>
      <vt:lpstr>Слайд 2</vt:lpstr>
      <vt:lpstr>Слайд 3</vt:lpstr>
      <vt:lpstr>Что будет, если мы будем мало двигаться?</vt:lpstr>
      <vt:lpstr>Если мы будем активны?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по физической культуре и биологии.</dc:title>
  <dc:creator>admin</dc:creator>
  <cp:lastModifiedBy>admin</cp:lastModifiedBy>
  <cp:revision>20</cp:revision>
  <dcterms:created xsi:type="dcterms:W3CDTF">2012-03-10T10:59:38Z</dcterms:created>
  <dcterms:modified xsi:type="dcterms:W3CDTF">2012-03-13T09:14:33Z</dcterms:modified>
</cp:coreProperties>
</file>