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8" r:id="rId4"/>
    <p:sldId id="280" r:id="rId5"/>
    <p:sldId id="281" r:id="rId6"/>
    <p:sldId id="259" r:id="rId7"/>
    <p:sldId id="273" r:id="rId8"/>
    <p:sldId id="266" r:id="rId9"/>
    <p:sldId id="274" r:id="rId10"/>
    <p:sldId id="275" r:id="rId11"/>
    <p:sldId id="283" r:id="rId12"/>
    <p:sldId id="277" r:id="rId13"/>
    <p:sldId id="278" r:id="rId14"/>
  </p:sldIdLst>
  <p:sldSz cx="9144000" cy="6858000" type="screen4x3"/>
  <p:notesSz cx="6858000" cy="9144000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9C2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0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4509B9-7DD7-4C65-BFEC-8AB6A002E7DC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8D3FEF-98B1-4A75-9A09-83AACD9637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85097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D3FEF-98B1-4A75-9A09-83AACD9637A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06B3-BD8A-431D-A67A-3231C8776603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6D68-DB96-4FAC-A563-461A7376BB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06B3-BD8A-431D-A67A-3231C8776603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6D68-DB96-4FAC-A563-461A7376BB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06B3-BD8A-431D-A67A-3231C8776603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6D68-DB96-4FAC-A563-461A7376BB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06B3-BD8A-431D-A67A-3231C8776603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6D68-DB96-4FAC-A563-461A7376BB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06B3-BD8A-431D-A67A-3231C8776603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A0F6D68-DB96-4FAC-A563-461A7376BB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06B3-BD8A-431D-A67A-3231C8776603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6D68-DB96-4FAC-A563-461A7376BB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06B3-BD8A-431D-A67A-3231C8776603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6D68-DB96-4FAC-A563-461A7376BB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06B3-BD8A-431D-A67A-3231C8776603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6D68-DB96-4FAC-A563-461A7376BB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06B3-BD8A-431D-A67A-3231C8776603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6D68-DB96-4FAC-A563-461A7376BB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06B3-BD8A-431D-A67A-3231C8776603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6D68-DB96-4FAC-A563-461A7376BB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06B3-BD8A-431D-A67A-3231C8776603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6D68-DB96-4FAC-A563-461A7376BB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AE06B3-BD8A-431D-A67A-3231C8776603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A0F6D68-DB96-4FAC-A563-461A7376BB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smiles.33b.ru/smile.142698.html" TargetMode="External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2;&#1077;&#1088;&#1072;\Desktop\&#1076;&#1080;&#1085;&#1072;&#1084;.&#1092;&#1080;&#1079;&#1084;&#1080;&#1085;&#1091;&#1090;&#1082;&#1080;\&#1076;&#1080;&#1085;&#1072;&#1084;.&#1092;&#1080;&#1079;&#1084;&#1080;&#1085;&#1091;&#1090;&#1082;&#1080;\&#1084;&#1086;&#1076;&#1072;.mp3" TargetMode="External"/><Relationship Id="rId6" Type="http://schemas.openxmlformats.org/officeDocument/2006/relationships/image" Target="../media/image12.png"/><Relationship Id="rId11" Type="http://schemas.openxmlformats.org/officeDocument/2006/relationships/image" Target="../media/image15.gif"/><Relationship Id="rId5" Type="http://schemas.openxmlformats.org/officeDocument/2006/relationships/image" Target="../media/image11.png"/><Relationship Id="rId10" Type="http://schemas.openxmlformats.org/officeDocument/2006/relationships/hyperlink" Target="http://bestgif.narod.ru/jivotnie/bestgif.narod.ru_533.gif" TargetMode="External"/><Relationship Id="rId4" Type="http://schemas.openxmlformats.org/officeDocument/2006/relationships/image" Target="../media/image10.gif"/><Relationship Id="rId9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1942_%D0%B3%D0%BE%D0%B4" TargetMode="External"/><Relationship Id="rId3" Type="http://schemas.openxmlformats.org/officeDocument/2006/relationships/hyperlink" Target="http://ru.wikipedia.org/wiki/1_%D0%BC%D0%B0%D1%8F" TargetMode="External"/><Relationship Id="rId7" Type="http://schemas.openxmlformats.org/officeDocument/2006/relationships/hyperlink" Target="http://ru.wikipedia.org/wiki/%D0%9A%D1%80%D0%B0%D1%81%D0%BD%D0%BE%D1%8F%D1%80%D1%81%D0%BA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u.wikipedia.org/wiki/2001_%D0%B3%D0%BE%D0%B4" TargetMode="External"/><Relationship Id="rId5" Type="http://schemas.openxmlformats.org/officeDocument/2006/relationships/hyperlink" Target="http://ru.wikipedia.org/wiki/29_%D0%BD%D0%BE%D1%8F%D0%B1%D1%80%D1%8F" TargetMode="External"/><Relationship Id="rId4" Type="http://schemas.openxmlformats.org/officeDocument/2006/relationships/hyperlink" Target="http://ru.wikipedia.org/wiki/1924_%D0%B3%D0%BE%D0%B4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428604"/>
            <a:ext cx="742955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В.П.Астафьев</a:t>
            </a:r>
            <a:b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</a:t>
            </a:r>
            <a:r>
              <a:rPr lang="ru-RU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Стрижонок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Скрип»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146" name="Picture 2" descr="C:\Documents and Settings\Admin\Рабочий стол\bi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2515458"/>
            <a:ext cx="3000396" cy="43425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642918"/>
            <a:ext cx="700092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План</a:t>
            </a:r>
            <a:r>
              <a:rPr lang="en-US" sz="3600" dirty="0" smtClean="0">
                <a:solidFill>
                  <a:srgbClr val="FFFF00"/>
                </a:solidFill>
              </a:rPr>
              <a:t>   II </a:t>
            </a:r>
            <a:r>
              <a:rPr lang="ru-RU" sz="3600" dirty="0" smtClean="0">
                <a:solidFill>
                  <a:srgbClr val="FFFF00"/>
                </a:solidFill>
              </a:rPr>
              <a:t> части рассказа.</a:t>
            </a:r>
            <a:endParaRPr lang="en-US" sz="3600" dirty="0" smtClean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pPr marL="342900" indent="-342900">
              <a:buAutoNum type="arabicPeriod"/>
            </a:pPr>
            <a:r>
              <a:rPr lang="ru-RU" sz="3200" dirty="0" smtClean="0"/>
              <a:t>Кормление птенцов.</a:t>
            </a:r>
          </a:p>
          <a:p>
            <a:pPr marL="342900" indent="-342900">
              <a:buAutoNum type="arabicPeriod"/>
            </a:pPr>
            <a:endParaRPr lang="ru-RU" sz="3200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ru-RU" sz="3200" dirty="0" smtClean="0"/>
              <a:t>Скрип обижен.</a:t>
            </a:r>
          </a:p>
          <a:p>
            <a:pPr marL="342900" indent="-342900">
              <a:buAutoNum type="arabicPeriod"/>
            </a:pPr>
            <a:endParaRPr lang="ru-RU" sz="3200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ru-RU" sz="3200" dirty="0" smtClean="0"/>
              <a:t>Жизнь семьи - стрижей.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Прямоугольник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95538" y="554038"/>
            <a:ext cx="6559550" cy="201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21" descr="s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85750" y="0"/>
            <a:ext cx="2916238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Прямоугольник 10"/>
          <p:cNvSpPr>
            <a:spLocks noChangeArrowheads="1"/>
          </p:cNvSpPr>
          <p:nvPr/>
        </p:nvSpPr>
        <p:spPr bwMode="auto">
          <a:xfrm>
            <a:off x="500063" y="1785938"/>
            <a:ext cx="45720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endParaRPr lang="ru-RU" b="1" dirty="0">
              <a:solidFill>
                <a:srgbClr val="0000FF"/>
              </a:solidFill>
              <a:latin typeface="Constantia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2400" b="1" dirty="0">
                <a:latin typeface="Constantia" pitchFamily="18" charset="0"/>
              </a:rPr>
              <a:t>Дети по лесу гуляли,</a:t>
            </a:r>
          </a:p>
          <a:p>
            <a:pPr>
              <a:buFont typeface="Wingdings" pitchFamily="2" charset="2"/>
              <a:buNone/>
            </a:pPr>
            <a:r>
              <a:rPr lang="ru-RU" sz="2400" b="1" dirty="0">
                <a:latin typeface="Constantia" pitchFamily="18" charset="0"/>
              </a:rPr>
              <a:t>За природой наблюдали!</a:t>
            </a:r>
          </a:p>
          <a:p>
            <a:pPr>
              <a:buFont typeface="Wingdings" pitchFamily="2" charset="2"/>
              <a:buNone/>
            </a:pPr>
            <a:r>
              <a:rPr lang="ru-RU" sz="2400" b="1" dirty="0">
                <a:latin typeface="Constantia" pitchFamily="18" charset="0"/>
              </a:rPr>
              <a:t> Вверх на солнце посмотрели,</a:t>
            </a:r>
          </a:p>
          <a:p>
            <a:pPr>
              <a:buFont typeface="Wingdings" pitchFamily="2" charset="2"/>
              <a:buNone/>
            </a:pPr>
            <a:r>
              <a:rPr lang="ru-RU" sz="2400" b="1" dirty="0">
                <a:latin typeface="Constantia" pitchFamily="18" charset="0"/>
              </a:rPr>
              <a:t> И их лучики погрели.</a:t>
            </a:r>
          </a:p>
          <a:p>
            <a:pPr>
              <a:buFont typeface="Wingdings" pitchFamily="2" charset="2"/>
              <a:buNone/>
            </a:pPr>
            <a:r>
              <a:rPr lang="ru-RU" sz="2400" b="1" dirty="0">
                <a:latin typeface="Constantia" pitchFamily="18" charset="0"/>
              </a:rPr>
              <a:t> Бабочки летали,</a:t>
            </a:r>
          </a:p>
          <a:p>
            <a:pPr>
              <a:buFont typeface="Wingdings" pitchFamily="2" charset="2"/>
              <a:buNone/>
            </a:pPr>
            <a:r>
              <a:rPr lang="ru-RU" sz="2400" b="1" dirty="0">
                <a:latin typeface="Constantia" pitchFamily="18" charset="0"/>
              </a:rPr>
              <a:t> Крылышками махали.</a:t>
            </a:r>
          </a:p>
          <a:p>
            <a:pPr>
              <a:buFont typeface="Wingdings" pitchFamily="2" charset="2"/>
              <a:buNone/>
            </a:pPr>
            <a:r>
              <a:rPr lang="ru-RU" sz="2400" b="1" dirty="0">
                <a:latin typeface="Constantia" pitchFamily="18" charset="0"/>
              </a:rPr>
              <a:t> Дружно хлопнем: </a:t>
            </a:r>
            <a:r>
              <a:rPr lang="ru-RU" sz="2400" b="1" dirty="0"/>
              <a:t>р</a:t>
            </a:r>
            <a:r>
              <a:rPr lang="ru-RU" sz="2400" b="1" dirty="0">
                <a:latin typeface="Constantia" pitchFamily="18" charset="0"/>
              </a:rPr>
              <a:t>аз, два, три, четыре, пять, </a:t>
            </a:r>
          </a:p>
          <a:p>
            <a:pPr>
              <a:buFont typeface="Wingdings" pitchFamily="2" charset="2"/>
              <a:buNone/>
            </a:pPr>
            <a:r>
              <a:rPr lang="ru-RU" sz="2400" b="1" dirty="0">
                <a:latin typeface="Constantia" pitchFamily="18" charset="0"/>
              </a:rPr>
              <a:t> Нам пора букет собрать. </a:t>
            </a:r>
          </a:p>
          <a:p>
            <a:pPr>
              <a:buFont typeface="Wingdings" pitchFamily="2" charset="2"/>
              <a:buNone/>
            </a:pPr>
            <a:r>
              <a:rPr lang="ru-RU" sz="2400" b="1" i="1" dirty="0">
                <a:latin typeface="Constantia" pitchFamily="18" charset="0"/>
              </a:rPr>
              <a:t> </a:t>
            </a:r>
            <a:r>
              <a:rPr lang="ru-RU" sz="2400" b="1" dirty="0">
                <a:latin typeface="Constantia" pitchFamily="18" charset="0"/>
              </a:rPr>
              <a:t>Раз присели, два присели,</a:t>
            </a:r>
          </a:p>
          <a:p>
            <a:pPr>
              <a:buFont typeface="Wingdings" pitchFamily="2" charset="2"/>
              <a:buNone/>
            </a:pPr>
            <a:r>
              <a:rPr lang="ru-RU" sz="2400" b="1" dirty="0">
                <a:latin typeface="Constantia" pitchFamily="18" charset="0"/>
              </a:rPr>
              <a:t> В руках ландыши запели</a:t>
            </a:r>
            <a:r>
              <a:rPr lang="ru-RU" sz="2400" b="1" dirty="0">
                <a:solidFill>
                  <a:srgbClr val="0000FF"/>
                </a:solidFill>
                <a:latin typeface="Constantia" pitchFamily="18" charset="0"/>
              </a:rPr>
              <a:t>. </a:t>
            </a:r>
          </a:p>
        </p:txBody>
      </p:sp>
      <p:pic>
        <p:nvPicPr>
          <p:cNvPr id="12" name="мод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72375" y="60007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1" descr="a40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8125" y="765175"/>
            <a:ext cx="124777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a39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29125" y="3214688"/>
            <a:ext cx="9906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9" descr="7aa69dac83194fc69a0626e2ebac3057">
            <a:hlinkClick r:id="rId8"/>
          </p:cNvPr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15188" y="1500188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7" descr="Картинка 77 из 824">
            <a:hlinkClick r:id="rId10"/>
          </p:cNvPr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857750" y="1785938"/>
            <a:ext cx="3384550" cy="295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Конкурс рисунков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«Как я вижу </a:t>
            </a:r>
            <a:r>
              <a:rPr lang="ru-RU" dirty="0" err="1" smtClean="0">
                <a:solidFill>
                  <a:schemeClr val="tx1"/>
                </a:solidFill>
              </a:rPr>
              <a:t>стрижонка</a:t>
            </a:r>
            <a:r>
              <a:rPr lang="ru-RU" dirty="0" smtClean="0">
                <a:solidFill>
                  <a:schemeClr val="tx1"/>
                </a:solidFill>
              </a:rPr>
              <a:t> Скипа»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Documents and Settings\Admin\Рабочий стол\1293972085_mauersegler-jun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496"/>
            <a:ext cx="6286544" cy="3786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785926"/>
            <a:ext cx="767970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Молодцы!!!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7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382502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5008" y="117693"/>
            <a:ext cx="3428992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Виктор Астафьев родился </a:t>
            </a:r>
            <a:r>
              <a:rPr lang="ru-RU" dirty="0" smtClean="0">
                <a:hlinkClick r:id="rId3" action="ppaction://hlinkfile" tooltip="1 мая"/>
              </a:rPr>
              <a:t>1 мая</a:t>
            </a:r>
            <a:r>
              <a:rPr lang="ru-RU" dirty="0" smtClean="0"/>
              <a:t> </a:t>
            </a:r>
            <a:r>
              <a:rPr lang="ru-RU" dirty="0" smtClean="0">
                <a:hlinkClick r:id="rId4" action="ppaction://hlinkfile" tooltip="1924 год"/>
              </a:rPr>
              <a:t>1924 года</a:t>
            </a:r>
            <a:r>
              <a:rPr lang="ru-RU" dirty="0" smtClean="0"/>
              <a:t> в селе Овсянка . Скончался </a:t>
            </a:r>
            <a:r>
              <a:rPr lang="ru-RU" dirty="0" smtClean="0">
                <a:hlinkClick r:id="rId5" action="ppaction://hlinkfile" tooltip="29 ноября"/>
              </a:rPr>
              <a:t>29 ноября</a:t>
            </a:r>
            <a:r>
              <a:rPr lang="ru-RU" dirty="0" smtClean="0"/>
              <a:t> </a:t>
            </a:r>
            <a:r>
              <a:rPr lang="ru-RU" dirty="0" smtClean="0">
                <a:hlinkClick r:id="rId6" action="ppaction://hlinkfile" tooltip="2001 год"/>
              </a:rPr>
              <a:t>2001 года</a:t>
            </a:r>
            <a:r>
              <a:rPr lang="ru-RU" dirty="0" smtClean="0"/>
              <a:t> в </a:t>
            </a:r>
            <a:r>
              <a:rPr lang="ru-RU" dirty="0" smtClean="0">
                <a:hlinkClick r:id="rId7" action="ppaction://hlinkfile" tooltip="Красноярск"/>
              </a:rPr>
              <a:t>Красноярске</a:t>
            </a:r>
            <a:r>
              <a:rPr lang="ru-RU" dirty="0" smtClean="0"/>
              <a:t>. Его мать умерла рано и он жил с бабушкой. О детстве, проведённом с бабушкой Катериной Петровной и оставившем в душе писателя светлые воспоминания, Виктор Астафьев рассказал в первой части автобиографии «Последний поклон». В </a:t>
            </a:r>
            <a:r>
              <a:rPr lang="ru-RU" dirty="0" smtClean="0">
                <a:hlinkClick r:id="rId8" action="ppaction://hlinkfile" tooltip="1942 год"/>
              </a:rPr>
              <a:t>1942 году</a:t>
            </a:r>
            <a:r>
              <a:rPr lang="ru-RU" dirty="0" smtClean="0"/>
              <a:t> ушёл добровольцем на фронт.  Произведения: Так хочется жить» </a:t>
            </a:r>
          </a:p>
          <a:p>
            <a:r>
              <a:rPr lang="ru-RU" dirty="0" smtClean="0"/>
              <a:t>«Обертон» </a:t>
            </a:r>
          </a:p>
          <a:p>
            <a:r>
              <a:rPr lang="ru-RU" dirty="0" smtClean="0"/>
              <a:t>«Из тихого света»  </a:t>
            </a:r>
          </a:p>
          <a:p>
            <a:r>
              <a:rPr lang="ru-RU" dirty="0" smtClean="0"/>
              <a:t>«Весёлый солдат» 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Васюткино</a:t>
            </a:r>
            <a:r>
              <a:rPr lang="ru-RU" dirty="0" smtClean="0"/>
              <a:t> озеро»</a:t>
            </a:r>
          </a:p>
          <a:p>
            <a:r>
              <a:rPr lang="ru-RU" dirty="0" smtClean="0"/>
              <a:t>«Фотография, на которой меня нет». «Пастух и пастушка» 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Людочка</a:t>
            </a:r>
            <a:r>
              <a:rPr lang="ru-RU" dirty="0" smtClean="0"/>
              <a:t>» </a:t>
            </a:r>
          </a:p>
          <a:p>
            <a:r>
              <a:rPr lang="ru-RU" dirty="0" smtClean="0"/>
              <a:t>«Конь с розовой гривой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643182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sz="3600" b="0" dirty="0" smtClean="0">
                <a:solidFill>
                  <a:schemeClr val="tx1"/>
                </a:solidFill>
              </a:rPr>
              <a:t>Воздух режут без усилья, </a:t>
            </a:r>
            <a:br>
              <a:rPr lang="ru-RU" sz="3600" b="0" dirty="0" smtClean="0">
                <a:solidFill>
                  <a:schemeClr val="tx1"/>
                </a:solidFill>
              </a:rPr>
            </a:br>
            <a:r>
              <a:rPr lang="ru-RU" sz="3600" b="0" dirty="0" smtClean="0">
                <a:solidFill>
                  <a:schemeClr val="tx1"/>
                </a:solidFill>
              </a:rPr>
              <a:t>Как серпы кривые крылья. </a:t>
            </a:r>
            <a:br>
              <a:rPr lang="ru-RU" sz="3600" b="0" dirty="0" smtClean="0">
                <a:solidFill>
                  <a:schemeClr val="tx1"/>
                </a:solidFill>
              </a:rPr>
            </a:br>
            <a:r>
              <a:rPr lang="ru-RU" sz="3600" b="0" dirty="0" smtClean="0">
                <a:solidFill>
                  <a:schemeClr val="tx1"/>
                </a:solidFill>
              </a:rPr>
              <a:t>Промелькнет – не разглядишь, </a:t>
            </a:r>
            <a:br>
              <a:rPr lang="ru-RU" sz="3600" b="0" dirty="0" smtClean="0">
                <a:solidFill>
                  <a:schemeClr val="tx1"/>
                </a:solidFill>
              </a:rPr>
            </a:br>
            <a:r>
              <a:rPr lang="ru-RU" sz="3600" b="0" dirty="0" smtClean="0">
                <a:solidFill>
                  <a:schemeClr val="tx1"/>
                </a:solidFill>
              </a:rPr>
              <a:t>Так летает только ...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Documents and Settings\Admin\Рабочий стол\normal_262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1480"/>
            <a:ext cx="9144000" cy="58604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285728"/>
            <a:ext cx="8107028" cy="9233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Давай узнаем это вместе!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170" name="Picture 2" descr="C:\Documents and Settings\Admin\Рабочий стол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942581">
            <a:off x="667007" y="4264964"/>
            <a:ext cx="1660085" cy="1816697"/>
          </a:xfrm>
          <a:prstGeom prst="rect">
            <a:avLst/>
          </a:prstGeom>
          <a:noFill/>
        </p:spPr>
      </p:pic>
      <p:pic>
        <p:nvPicPr>
          <p:cNvPr id="7171" name="Picture 3" descr="C:\Documents and Settings\Admin\Рабочий стол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907510">
            <a:off x="7081644" y="4581817"/>
            <a:ext cx="1593944" cy="1744317"/>
          </a:xfrm>
          <a:prstGeom prst="rect">
            <a:avLst/>
          </a:prstGeom>
          <a:noFill/>
        </p:spPr>
      </p:pic>
      <p:pic>
        <p:nvPicPr>
          <p:cNvPr id="7172" name="Picture 4" descr="C:\Documents and Settings\Admin\Рабочий стол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2285992"/>
            <a:ext cx="2000264" cy="18762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1472" y="571480"/>
            <a:ext cx="750099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Стрижей вроде бы знают все. Летом стрижи с громкими криками, напоминающими визг, носятся в воздухе. Стрижей можно увидеть и в городах и вне городов. К стрижам люди привыкли, не обращают на них внимания и не подозревают часто, что видят очень необычных птиц. Стрижи - их в семействе 69 видов - похожи на ласточек. Но отличить их можно по более узким крыльям, по менее маневренному полету и по быстроте. Некоторые виды стрижей считаются чемпионами среди птиц по скорости полета .</a:t>
            </a:r>
            <a:endParaRPr lang="ru-RU" sz="2000" dirty="0"/>
          </a:p>
        </p:txBody>
      </p:sp>
      <p:pic>
        <p:nvPicPr>
          <p:cNvPr id="5122" name="Picture 2" descr="C:\Documents and Settings\Admin\Рабочий стол\143779_6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3276600"/>
            <a:ext cx="60960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714348" y="714356"/>
            <a:ext cx="821537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Стрижи могут только летать - ни ходить, ни плавать они не могут. Ноги у них так малы, что если птица окажется на земле, в лучшем случае проползет несколько метров. Взлететь с земли стриж не может - крылья при взмахе ударяются о землю . Есть еще одна интересная особенность у стрижей - они могут спать в воздухе. Причем не несколько минут, а несколько часов, планируя высоко в небе, изредка во сне пошевеливая крыльями. Утром просыпаются и приступают к своему обычному делу - начинают ловить насекомых.</a:t>
            </a:r>
            <a:endParaRPr lang="ru-RU" sz="2000" dirty="0"/>
          </a:p>
        </p:txBody>
      </p:sp>
      <p:pic>
        <p:nvPicPr>
          <p:cNvPr id="4098" name="Picture 2" descr="C:\Documents and Settings\Admin\Рабочий стол\chernyi_strij2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3548192"/>
            <a:ext cx="4071934" cy="33098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J:\Савина\Птицы6 001.jpg"/>
          <p:cNvPicPr>
            <a:picLocks noChangeAspect="1" noChangeArrowheads="1"/>
          </p:cNvPicPr>
          <p:nvPr/>
        </p:nvPicPr>
        <p:blipFill>
          <a:blip r:embed="rId2" cstate="email">
            <a:lum bright="-43000"/>
          </a:blip>
          <a:srcRect/>
          <a:stretch>
            <a:fillRect/>
          </a:stretch>
        </p:blipFill>
        <p:spPr bwMode="auto">
          <a:xfrm>
            <a:off x="1071538" y="0"/>
            <a:ext cx="742952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00100" y="571480"/>
            <a:ext cx="7143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План</a:t>
            </a:r>
            <a:r>
              <a:rPr lang="en-US" sz="3600" dirty="0" smtClean="0">
                <a:solidFill>
                  <a:srgbClr val="FFFF00"/>
                </a:solidFill>
              </a:rPr>
              <a:t>   I </a:t>
            </a:r>
            <a:r>
              <a:rPr lang="ru-RU" sz="3600" dirty="0" smtClean="0">
                <a:solidFill>
                  <a:srgbClr val="FFFF00"/>
                </a:solidFill>
              </a:rPr>
              <a:t> части рассказа.</a:t>
            </a:r>
          </a:p>
          <a:p>
            <a:endParaRPr lang="ru-RU" sz="3600" dirty="0" smtClean="0"/>
          </a:p>
          <a:p>
            <a:pPr marL="342900" indent="-342900">
              <a:buAutoNum type="arabicPeriod"/>
            </a:pPr>
            <a:r>
              <a:rPr lang="ru-RU" sz="3600" dirty="0" smtClean="0"/>
              <a:t>Рождение Скрипа.</a:t>
            </a:r>
          </a:p>
          <a:p>
            <a:pPr marL="342900" indent="-342900">
              <a:buAutoNum type="arabicPeriod"/>
            </a:pPr>
            <a:endParaRPr lang="ru-RU" sz="3600" dirty="0" smtClean="0"/>
          </a:p>
          <a:p>
            <a:pPr marL="342900" indent="-342900">
              <a:buAutoNum type="arabicPeriod"/>
            </a:pPr>
            <a:r>
              <a:rPr lang="ru-RU" sz="3600" dirty="0" err="1" smtClean="0"/>
              <a:t>Стрижата</a:t>
            </a:r>
            <a:r>
              <a:rPr lang="ru-RU" sz="3600" dirty="0" smtClean="0"/>
              <a:t> одни.</a:t>
            </a:r>
          </a:p>
          <a:p>
            <a:pPr marL="342900" indent="-342900">
              <a:buAutoNum type="arabicPeriod"/>
            </a:pPr>
            <a:endParaRPr lang="ru-RU" sz="3600" dirty="0" smtClean="0"/>
          </a:p>
          <a:p>
            <a:pPr marL="342900" indent="-342900">
              <a:buAutoNum type="arabicPeriod"/>
            </a:pPr>
            <a:r>
              <a:rPr lang="ru-RU" sz="3600" dirty="0" smtClean="0"/>
              <a:t>Возвращение мамы – домой. 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5d6173d8edebc79c4294b4e6ec6b132f9264d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227</TotalTime>
  <Words>249</Words>
  <Application>Microsoft Office PowerPoint</Application>
  <PresentationFormat>Экран (4:3)</PresentationFormat>
  <Paragraphs>41</Paragraphs>
  <Slides>13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Слайд 1</vt:lpstr>
      <vt:lpstr>Слайд 2</vt:lpstr>
      <vt:lpstr>Воздух режут без усилья,  Как серпы кривые крылья.  Промелькнет – не разглядишь,  Так летает только ...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Конкурс рисунков  «Как я вижу стрижонка Скипа»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Литературное чтение 4 класс.</dc:title>
  <dc:creator>Васильева</dc:creator>
  <cp:lastModifiedBy>Admin</cp:lastModifiedBy>
  <cp:revision>34</cp:revision>
  <dcterms:created xsi:type="dcterms:W3CDTF">2007-12-02T11:28:42Z</dcterms:created>
  <dcterms:modified xsi:type="dcterms:W3CDTF">2014-12-21T08:53:46Z</dcterms:modified>
</cp:coreProperties>
</file>